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5"/>
  </p:notesMasterIdLst>
  <p:sldIdLst>
    <p:sldId id="256" r:id="rId5"/>
    <p:sldId id="270" r:id="rId6"/>
    <p:sldId id="289" r:id="rId7"/>
    <p:sldId id="290" r:id="rId8"/>
    <p:sldId id="293" r:id="rId9"/>
    <p:sldId id="294" r:id="rId10"/>
    <p:sldId id="271" r:id="rId11"/>
    <p:sldId id="295" r:id="rId12"/>
    <p:sldId id="296" r:id="rId13"/>
    <p:sldId id="300" r:id="rId14"/>
    <p:sldId id="298" r:id="rId15"/>
    <p:sldId id="299" r:id="rId16"/>
    <p:sldId id="301" r:id="rId17"/>
    <p:sldId id="307" r:id="rId18"/>
    <p:sldId id="308" r:id="rId19"/>
    <p:sldId id="302" r:id="rId20"/>
    <p:sldId id="485" r:id="rId21"/>
    <p:sldId id="309" r:id="rId22"/>
    <p:sldId id="274" r:id="rId23"/>
    <p:sldId id="393" r:id="rId24"/>
    <p:sldId id="394" r:id="rId25"/>
    <p:sldId id="395" r:id="rId26"/>
    <p:sldId id="396" r:id="rId27"/>
    <p:sldId id="398" r:id="rId28"/>
    <p:sldId id="400" r:id="rId29"/>
    <p:sldId id="399" r:id="rId30"/>
    <p:sldId id="402" r:id="rId31"/>
    <p:sldId id="403" r:id="rId32"/>
    <p:sldId id="404" r:id="rId33"/>
    <p:sldId id="401" r:id="rId34"/>
    <p:sldId id="392" r:id="rId35"/>
    <p:sldId id="275" r:id="rId36"/>
    <p:sldId id="303" r:id="rId37"/>
    <p:sldId id="304" r:id="rId38"/>
    <p:sldId id="305" r:id="rId39"/>
    <p:sldId id="310" r:id="rId40"/>
    <p:sldId id="350" r:id="rId41"/>
    <p:sldId id="349" r:id="rId42"/>
    <p:sldId id="351" r:id="rId43"/>
    <p:sldId id="352" r:id="rId44"/>
    <p:sldId id="365" r:id="rId45"/>
    <p:sldId id="367" r:id="rId46"/>
    <p:sldId id="272" r:id="rId47"/>
    <p:sldId id="317" r:id="rId48"/>
    <p:sldId id="314" r:id="rId49"/>
    <p:sldId id="318" r:id="rId50"/>
    <p:sldId id="316" r:id="rId51"/>
    <p:sldId id="321" r:id="rId52"/>
    <p:sldId id="330" r:id="rId53"/>
    <p:sldId id="331" r:id="rId54"/>
    <p:sldId id="315" r:id="rId55"/>
    <p:sldId id="319" r:id="rId56"/>
    <p:sldId id="320" r:id="rId57"/>
    <p:sldId id="329" r:id="rId58"/>
    <p:sldId id="322" r:id="rId59"/>
    <p:sldId id="326" r:id="rId60"/>
    <p:sldId id="324" r:id="rId61"/>
    <p:sldId id="327" r:id="rId62"/>
    <p:sldId id="325" r:id="rId63"/>
    <p:sldId id="328" r:id="rId64"/>
    <p:sldId id="366" r:id="rId65"/>
    <p:sldId id="281" r:id="rId66"/>
    <p:sldId id="419" r:id="rId67"/>
    <p:sldId id="423" r:id="rId68"/>
    <p:sldId id="426" r:id="rId69"/>
    <p:sldId id="420" r:id="rId70"/>
    <p:sldId id="424" r:id="rId71"/>
    <p:sldId id="425" r:id="rId72"/>
    <p:sldId id="266" r:id="rId73"/>
    <p:sldId id="427" r:id="rId74"/>
    <p:sldId id="486" r:id="rId75"/>
    <p:sldId id="428" r:id="rId76"/>
    <p:sldId id="422" r:id="rId77"/>
    <p:sldId id="487" r:id="rId78"/>
    <p:sldId id="437" r:id="rId79"/>
    <p:sldId id="438" r:id="rId80"/>
    <p:sldId id="443" r:id="rId81"/>
    <p:sldId id="439" r:id="rId82"/>
    <p:sldId id="444" r:id="rId83"/>
    <p:sldId id="445" r:id="rId84"/>
    <p:sldId id="440" r:id="rId85"/>
    <p:sldId id="446" r:id="rId86"/>
    <p:sldId id="447" r:id="rId87"/>
    <p:sldId id="441" r:id="rId88"/>
    <p:sldId id="448" r:id="rId89"/>
    <p:sldId id="442" r:id="rId90"/>
    <p:sldId id="449" r:id="rId91"/>
    <p:sldId id="450" r:id="rId92"/>
    <p:sldId id="451" r:id="rId93"/>
    <p:sldId id="492" r:id="rId94"/>
    <p:sldId id="279" r:id="rId95"/>
    <p:sldId id="429" r:id="rId96"/>
    <p:sldId id="488" r:id="rId97"/>
    <p:sldId id="378" r:id="rId98"/>
    <p:sldId id="383" r:id="rId99"/>
    <p:sldId id="384" r:id="rId100"/>
    <p:sldId id="385" r:id="rId101"/>
    <p:sldId id="386" r:id="rId102"/>
    <p:sldId id="387" r:id="rId103"/>
    <p:sldId id="388" r:id="rId104"/>
    <p:sldId id="379" r:id="rId105"/>
    <p:sldId id="390" r:id="rId106"/>
    <p:sldId id="380" r:id="rId107"/>
    <p:sldId id="391" r:id="rId108"/>
    <p:sldId id="381" r:id="rId109"/>
    <p:sldId id="377" r:id="rId110"/>
    <p:sldId id="280" r:id="rId111"/>
    <p:sldId id="435" r:id="rId112"/>
    <p:sldId id="430" r:id="rId113"/>
    <p:sldId id="436" r:id="rId114"/>
    <p:sldId id="431" r:id="rId115"/>
    <p:sldId id="432" r:id="rId116"/>
    <p:sldId id="452" r:id="rId117"/>
    <p:sldId id="433" r:id="rId118"/>
    <p:sldId id="434" r:id="rId119"/>
    <p:sldId id="489" r:id="rId120"/>
    <p:sldId id="278" r:id="rId121"/>
    <p:sldId id="341" r:id="rId122"/>
    <p:sldId id="342" r:id="rId123"/>
    <p:sldId id="343" r:id="rId124"/>
    <p:sldId id="344" r:id="rId125"/>
    <p:sldId id="345" r:id="rId126"/>
    <p:sldId id="347" r:id="rId127"/>
    <p:sldId id="348" r:id="rId128"/>
    <p:sldId id="353" r:id="rId129"/>
    <p:sldId id="354" r:id="rId130"/>
    <p:sldId id="355" r:id="rId131"/>
    <p:sldId id="357" r:id="rId132"/>
    <p:sldId id="358" r:id="rId133"/>
    <p:sldId id="356" r:id="rId134"/>
    <p:sldId id="359" r:id="rId135"/>
    <p:sldId id="360" r:id="rId136"/>
    <p:sldId id="361" r:id="rId137"/>
    <p:sldId id="362" r:id="rId138"/>
    <p:sldId id="363" r:id="rId139"/>
    <p:sldId id="364" r:id="rId140"/>
    <p:sldId id="346" r:id="rId141"/>
    <p:sldId id="375" r:id="rId142"/>
    <p:sldId id="376" r:id="rId143"/>
    <p:sldId id="453" r:id="rId144"/>
    <p:sldId id="454" r:id="rId145"/>
    <p:sldId id="455" r:id="rId146"/>
    <p:sldId id="368" r:id="rId147"/>
    <p:sldId id="284" r:id="rId148"/>
    <p:sldId id="406" r:id="rId149"/>
    <p:sldId id="413" r:id="rId150"/>
    <p:sldId id="414" r:id="rId151"/>
    <p:sldId id="415" r:id="rId152"/>
    <p:sldId id="407" r:id="rId153"/>
    <p:sldId id="408" r:id="rId154"/>
    <p:sldId id="416" r:id="rId155"/>
    <p:sldId id="418" r:id="rId156"/>
    <p:sldId id="417" r:id="rId157"/>
    <p:sldId id="458" r:id="rId158"/>
    <p:sldId id="409" r:id="rId159"/>
    <p:sldId id="410" r:id="rId160"/>
    <p:sldId id="411" r:id="rId161"/>
    <p:sldId id="456" r:id="rId162"/>
    <p:sldId id="457" r:id="rId163"/>
    <p:sldId id="412" r:id="rId164"/>
    <p:sldId id="405" r:id="rId165"/>
    <p:sldId id="285" r:id="rId166"/>
    <p:sldId id="262" r:id="rId167"/>
    <p:sldId id="462" r:id="rId168"/>
    <p:sldId id="273" r:id="rId169"/>
    <p:sldId id="463" r:id="rId170"/>
    <p:sldId id="464" r:id="rId171"/>
    <p:sldId id="276" r:id="rId172"/>
    <p:sldId id="277" r:id="rId173"/>
    <p:sldId id="267" r:id="rId174"/>
    <p:sldId id="465" r:id="rId175"/>
    <p:sldId id="466" r:id="rId176"/>
    <p:sldId id="467" r:id="rId177"/>
    <p:sldId id="468" r:id="rId178"/>
    <p:sldId id="282" r:id="rId179"/>
    <p:sldId id="283" r:id="rId180"/>
    <p:sldId id="469" r:id="rId181"/>
    <p:sldId id="470" r:id="rId182"/>
    <p:sldId id="471" r:id="rId183"/>
    <p:sldId id="263" r:id="rId184"/>
    <p:sldId id="297" r:id="rId185"/>
    <p:sldId id="474" r:id="rId186"/>
    <p:sldId id="483" r:id="rId187"/>
    <p:sldId id="475" r:id="rId188"/>
    <p:sldId id="306" r:id="rId189"/>
    <p:sldId id="476" r:id="rId190"/>
    <p:sldId id="477" r:id="rId191"/>
    <p:sldId id="478" r:id="rId192"/>
    <p:sldId id="479" r:id="rId193"/>
    <p:sldId id="480" r:id="rId194"/>
    <p:sldId id="311" r:id="rId195"/>
    <p:sldId id="264" r:id="rId196"/>
    <p:sldId id="312" r:id="rId197"/>
    <p:sldId id="313" r:id="rId198"/>
    <p:sldId id="481" r:id="rId199"/>
    <p:sldId id="482" r:id="rId200"/>
    <p:sldId id="287" r:id="rId201"/>
    <p:sldId id="490" r:id="rId202"/>
    <p:sldId id="491" r:id="rId203"/>
    <p:sldId id="493" r:id="rId20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8BF575E-2C3D-45B3-B08C-A37125876A7E}">
          <p14:sldIdLst>
            <p14:sldId id="256"/>
            <p14:sldId id="270"/>
            <p14:sldId id="289"/>
            <p14:sldId id="290"/>
            <p14:sldId id="293"/>
            <p14:sldId id="294"/>
          </p14:sldIdLst>
        </p14:section>
        <p14:section name="Day 1, Heat Loads in buildings" id="{2C95857A-6C3A-42B5-99D8-2E1BF74BBB69}">
          <p14:sldIdLst/>
        </p14:section>
        <p14:section name="Heat loads in buildings" id="{6808A319-C24B-4882-94E5-DC9AC013AB12}">
          <p14:sldIdLst>
            <p14:sldId id="271"/>
            <p14:sldId id="295"/>
            <p14:sldId id="296"/>
            <p14:sldId id="300"/>
            <p14:sldId id="298"/>
            <p14:sldId id="299"/>
            <p14:sldId id="301"/>
            <p14:sldId id="307"/>
            <p14:sldId id="308"/>
            <p14:sldId id="302"/>
            <p14:sldId id="485"/>
            <p14:sldId id="309"/>
          </p14:sldIdLst>
        </p14:section>
        <p14:section name="Heating &amp; Cooling Cycles" id="{A23943BD-541A-4D8C-9CEB-022E4EC65614}">
          <p14:sldIdLst>
            <p14:sldId id="274"/>
            <p14:sldId id="393"/>
            <p14:sldId id="394"/>
            <p14:sldId id="395"/>
            <p14:sldId id="396"/>
            <p14:sldId id="398"/>
            <p14:sldId id="400"/>
            <p14:sldId id="399"/>
            <p14:sldId id="402"/>
            <p14:sldId id="403"/>
            <p14:sldId id="404"/>
            <p14:sldId id="401"/>
            <p14:sldId id="392"/>
          </p14:sldIdLst>
        </p14:section>
        <p14:section name="DHW Cycles" id="{DE899564-131A-44CC-8190-2B0A4167096F}">
          <p14:sldIdLst>
            <p14:sldId id="275"/>
            <p14:sldId id="303"/>
            <p14:sldId id="304"/>
            <p14:sldId id="305"/>
            <p14:sldId id="310"/>
            <p14:sldId id="350"/>
            <p14:sldId id="349"/>
            <p14:sldId id="351"/>
            <p14:sldId id="352"/>
            <p14:sldId id="365"/>
            <p14:sldId id="367"/>
          </p14:sldIdLst>
        </p14:section>
        <p14:section name="Day 2, Measurement &amp; verification" id="{199DF012-A525-4365-A701-5F8CDD361F07}">
          <p14:sldIdLst/>
        </p14:section>
        <p14:section name="Measurement &amp; Verification" id="{84839B36-ABD1-42E0-ADD6-4778ECA9D9AA}">
          <p14:sldIdLst>
            <p14:sldId id="272"/>
            <p14:sldId id="317"/>
            <p14:sldId id="314"/>
            <p14:sldId id="318"/>
            <p14:sldId id="316"/>
            <p14:sldId id="321"/>
            <p14:sldId id="330"/>
            <p14:sldId id="331"/>
            <p14:sldId id="315"/>
            <p14:sldId id="319"/>
            <p14:sldId id="320"/>
            <p14:sldId id="329"/>
            <p14:sldId id="322"/>
            <p14:sldId id="326"/>
            <p14:sldId id="324"/>
            <p14:sldId id="327"/>
            <p14:sldId id="325"/>
            <p14:sldId id="328"/>
            <p14:sldId id="366"/>
          </p14:sldIdLst>
        </p14:section>
        <p14:section name="Meters" id="{7EF06245-E210-45AA-B33D-A85905F25FD4}">
          <p14:sldIdLst>
            <p14:sldId id="281"/>
            <p14:sldId id="419"/>
            <p14:sldId id="423"/>
            <p14:sldId id="426"/>
            <p14:sldId id="420"/>
            <p14:sldId id="424"/>
            <p14:sldId id="425"/>
            <p14:sldId id="266"/>
            <p14:sldId id="427"/>
            <p14:sldId id="486"/>
            <p14:sldId id="428"/>
            <p14:sldId id="422"/>
            <p14:sldId id="487"/>
          </p14:sldIdLst>
        </p14:section>
        <p14:section name="EXERCISE" id="{185202BD-BF86-43CA-88E6-D2A77172DC11}">
          <p14:sldIdLst>
            <p14:sldId id="437"/>
            <p14:sldId id="438"/>
            <p14:sldId id="443"/>
            <p14:sldId id="439"/>
            <p14:sldId id="444"/>
            <p14:sldId id="445"/>
            <p14:sldId id="440"/>
            <p14:sldId id="446"/>
            <p14:sldId id="447"/>
            <p14:sldId id="441"/>
            <p14:sldId id="448"/>
            <p14:sldId id="442"/>
            <p14:sldId id="449"/>
            <p14:sldId id="450"/>
            <p14:sldId id="451"/>
            <p14:sldId id="492"/>
          </p14:sldIdLst>
        </p14:section>
        <p14:section name="Day 3, Variability of Loads &amp; Energy Carriers" id="{F8E9DA6D-FCF2-4EE8-B4CB-92035691DD92}">
          <p14:sldIdLst/>
        </p14:section>
        <p14:section name="Price of energy carriers" id="{E0E574FD-52B0-4BE7-81C2-DED02722F308}">
          <p14:sldIdLst>
            <p14:sldId id="279"/>
            <p14:sldId id="429"/>
            <p14:sldId id="488"/>
            <p14:sldId id="378"/>
            <p14:sldId id="383"/>
            <p14:sldId id="384"/>
            <p14:sldId id="385"/>
            <p14:sldId id="386"/>
            <p14:sldId id="387"/>
            <p14:sldId id="388"/>
            <p14:sldId id="379"/>
            <p14:sldId id="390"/>
            <p14:sldId id="380"/>
            <p14:sldId id="391"/>
            <p14:sldId id="381"/>
            <p14:sldId id="377"/>
          </p14:sldIdLst>
        </p14:section>
        <p14:section name="Variability" id="{09B5D89B-DEF5-4CDE-849E-3A4537BEB762}">
          <p14:sldIdLst>
            <p14:sldId id="280"/>
            <p14:sldId id="435"/>
            <p14:sldId id="430"/>
            <p14:sldId id="436"/>
            <p14:sldId id="431"/>
            <p14:sldId id="432"/>
            <p14:sldId id="452"/>
            <p14:sldId id="433"/>
            <p14:sldId id="434"/>
            <p14:sldId id="489"/>
          </p14:sldIdLst>
        </p14:section>
        <p14:section name="Data Quality" id="{4306A8DC-DA19-46AC-B090-4998266AB4AB}">
          <p14:sldIdLst>
            <p14:sldId id="278"/>
            <p14:sldId id="341"/>
            <p14:sldId id="342"/>
            <p14:sldId id="343"/>
            <p14:sldId id="344"/>
            <p14:sldId id="345"/>
            <p14:sldId id="347"/>
            <p14:sldId id="348"/>
            <p14:sldId id="353"/>
            <p14:sldId id="354"/>
            <p14:sldId id="355"/>
            <p14:sldId id="357"/>
            <p14:sldId id="358"/>
            <p14:sldId id="356"/>
            <p14:sldId id="359"/>
            <p14:sldId id="360"/>
            <p14:sldId id="361"/>
            <p14:sldId id="362"/>
            <p14:sldId id="363"/>
            <p14:sldId id="364"/>
            <p14:sldId id="346"/>
            <p14:sldId id="375"/>
            <p14:sldId id="376"/>
            <p14:sldId id="453"/>
            <p14:sldId id="454"/>
            <p14:sldId id="455"/>
            <p14:sldId id="368"/>
          </p14:sldIdLst>
        </p14:section>
        <p14:section name="Day 4, Energy Management Platforms &amp; Advanced Analysis Methods" id="{5C429AC2-AC68-4F5A-9637-C445F2B8CD16}">
          <p14:sldIdLst/>
        </p14:section>
        <p14:section name="Energy management platforms" id="{EDB712CE-7C1B-4503-AA80-68D5910A76F5}">
          <p14:sldIdLst>
            <p14:sldId id="284"/>
            <p14:sldId id="406"/>
            <p14:sldId id="413"/>
            <p14:sldId id="414"/>
            <p14:sldId id="415"/>
            <p14:sldId id="407"/>
            <p14:sldId id="408"/>
            <p14:sldId id="416"/>
            <p14:sldId id="418"/>
            <p14:sldId id="417"/>
            <p14:sldId id="458"/>
            <p14:sldId id="409"/>
            <p14:sldId id="410"/>
            <p14:sldId id="411"/>
            <p14:sldId id="456"/>
            <p14:sldId id="457"/>
            <p14:sldId id="412"/>
            <p14:sldId id="405"/>
          </p14:sldIdLst>
        </p14:section>
        <p14:section name="Analysis methods" id="{87405123-B699-451B-BA1D-E3BB3BF1C766}">
          <p14:sldIdLst>
            <p14:sldId id="285"/>
            <p14:sldId id="262"/>
            <p14:sldId id="462"/>
            <p14:sldId id="273"/>
            <p14:sldId id="463"/>
            <p14:sldId id="464"/>
            <p14:sldId id="276"/>
            <p14:sldId id="277"/>
            <p14:sldId id="267"/>
            <p14:sldId id="465"/>
            <p14:sldId id="466"/>
            <p14:sldId id="467"/>
            <p14:sldId id="468"/>
            <p14:sldId id="282"/>
            <p14:sldId id="283"/>
            <p14:sldId id="469"/>
            <p14:sldId id="470"/>
            <p14:sldId id="471"/>
            <p14:sldId id="263"/>
            <p14:sldId id="297"/>
            <p14:sldId id="474"/>
            <p14:sldId id="483"/>
            <p14:sldId id="475"/>
            <p14:sldId id="306"/>
            <p14:sldId id="476"/>
            <p14:sldId id="477"/>
            <p14:sldId id="478"/>
            <p14:sldId id="479"/>
            <p14:sldId id="480"/>
            <p14:sldId id="311"/>
            <p14:sldId id="264"/>
            <p14:sldId id="312"/>
            <p14:sldId id="313"/>
            <p14:sldId id="481"/>
            <p14:sldId id="482"/>
          </p14:sldIdLst>
        </p14:section>
        <p14:section name="Wrap-up" id="{D7090501-53D4-4FB4-B57F-502AD426C959}">
          <p14:sldIdLst>
            <p14:sldId id="287"/>
            <p14:sldId id="490"/>
            <p14:sldId id="491"/>
            <p14:sldId id="4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ray Martinez, Roberto" initials="GMR" lastIdx="1" clrIdx="0">
    <p:extLst>
      <p:ext uri="{19B8F6BF-5375-455C-9EA6-DF929625EA0E}">
        <p15:presenceInfo xmlns:p15="http://schemas.microsoft.com/office/powerpoint/2012/main" userId="S::roberto.garay@tecnalia.com::2bbe619d-20a3-41f6-bed1-235dce913b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  <a:srgbClr val="4472C4"/>
    <a:srgbClr val="FFFFFF"/>
    <a:srgbClr val="A9D18E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35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126" y="126"/>
      </p:cViewPr>
      <p:guideLst/>
    </p:cSldViewPr>
  </p:slideViewPr>
  <p:outlineViewPr>
    <p:cViewPr>
      <p:scale>
        <a:sx n="33" d="100"/>
        <a:sy n="33" d="100"/>
      </p:scale>
      <p:origin x="0" y="-67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commentAuthors" Target="commentAuthors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presProps" Target="presProps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theme" Target="theme/theme1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tableStyles" Target="tableStyles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OneDrive%20-%20Fundacion%20Tecnalia%20Research%20&amp;%20Innovation\021_PRESENTACIONES\2021_EHU_SMACCS_Meter\Repositorio\Data\Bilbao_Degree_Days_LEBB_HDD_15C+-3C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OneDrive%20-%20Fundacion%20Tecnalia%20Research%20&amp;%20Innovation\021_PRESENTACIONES\2021_EHU_SMACCS_Meter\Repositorio\Data\Bilbao_Degree_Days_LEBB_HDD_15C+-3C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AppData\Local\Temp\48020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05138\AppData\Local\Temp\export_PrecioMercadoSPOTDiarioEspa&#241;a_2021-03-16_22%2015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erto%20Garay\OneDrive%20-%20Fundacion%20Tecnalia%20Research%20&amp;%20Innovation\021_PRESENTACIONES\2021_EHU_SMACCS_Meter\Pictures\Fill_Voids\Building_11491_SMACCS_1_month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6"/>
          <c:order val="6"/>
          <c:tx>
            <c:strRef>
              <c:f>Bilbao_Degree_Days_LEBB_HDD_15C!$H$7</c:f>
              <c:strCache>
                <c:ptCount val="1"/>
                <c:pt idx="0">
                  <c:v>HDD 15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Bilbao_Degree_Days_LEBB_HDD_15C!$A$8:$A$399</c:f>
              <c:numCache>
                <c:formatCode>m/d/yyyy</c:formatCode>
                <c:ptCount val="392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  <c:pt idx="53">
                  <c:v>43853</c:v>
                </c:pt>
                <c:pt idx="54">
                  <c:v>43854</c:v>
                </c:pt>
                <c:pt idx="55">
                  <c:v>43855</c:v>
                </c:pt>
                <c:pt idx="56">
                  <c:v>43856</c:v>
                </c:pt>
                <c:pt idx="57">
                  <c:v>43857</c:v>
                </c:pt>
                <c:pt idx="58">
                  <c:v>43858</c:v>
                </c:pt>
                <c:pt idx="59">
                  <c:v>43859</c:v>
                </c:pt>
                <c:pt idx="60">
                  <c:v>43860</c:v>
                </c:pt>
                <c:pt idx="61">
                  <c:v>43861</c:v>
                </c:pt>
                <c:pt idx="62">
                  <c:v>43862</c:v>
                </c:pt>
                <c:pt idx="63">
                  <c:v>43863</c:v>
                </c:pt>
                <c:pt idx="64">
                  <c:v>43864</c:v>
                </c:pt>
                <c:pt idx="65">
                  <c:v>43865</c:v>
                </c:pt>
                <c:pt idx="66">
                  <c:v>43866</c:v>
                </c:pt>
                <c:pt idx="67">
                  <c:v>43867</c:v>
                </c:pt>
                <c:pt idx="68">
                  <c:v>43868</c:v>
                </c:pt>
                <c:pt idx="69">
                  <c:v>43869</c:v>
                </c:pt>
                <c:pt idx="70">
                  <c:v>43870</c:v>
                </c:pt>
                <c:pt idx="71">
                  <c:v>43871</c:v>
                </c:pt>
                <c:pt idx="72">
                  <c:v>43872</c:v>
                </c:pt>
                <c:pt idx="73">
                  <c:v>43873</c:v>
                </c:pt>
                <c:pt idx="74">
                  <c:v>43874</c:v>
                </c:pt>
                <c:pt idx="75">
                  <c:v>43875</c:v>
                </c:pt>
                <c:pt idx="76">
                  <c:v>43876</c:v>
                </c:pt>
                <c:pt idx="77">
                  <c:v>43877</c:v>
                </c:pt>
                <c:pt idx="78">
                  <c:v>43878</c:v>
                </c:pt>
                <c:pt idx="79">
                  <c:v>43879</c:v>
                </c:pt>
                <c:pt idx="80">
                  <c:v>43880</c:v>
                </c:pt>
                <c:pt idx="81">
                  <c:v>43881</c:v>
                </c:pt>
                <c:pt idx="82">
                  <c:v>43882</c:v>
                </c:pt>
                <c:pt idx="83">
                  <c:v>43883</c:v>
                </c:pt>
                <c:pt idx="84">
                  <c:v>43884</c:v>
                </c:pt>
                <c:pt idx="85">
                  <c:v>43885</c:v>
                </c:pt>
                <c:pt idx="86">
                  <c:v>43886</c:v>
                </c:pt>
                <c:pt idx="87">
                  <c:v>43887</c:v>
                </c:pt>
                <c:pt idx="88">
                  <c:v>43888</c:v>
                </c:pt>
                <c:pt idx="89">
                  <c:v>43889</c:v>
                </c:pt>
                <c:pt idx="90">
                  <c:v>43890</c:v>
                </c:pt>
                <c:pt idx="91">
                  <c:v>43891</c:v>
                </c:pt>
                <c:pt idx="92">
                  <c:v>43892</c:v>
                </c:pt>
                <c:pt idx="93">
                  <c:v>43893</c:v>
                </c:pt>
                <c:pt idx="94">
                  <c:v>43894</c:v>
                </c:pt>
                <c:pt idx="95">
                  <c:v>43895</c:v>
                </c:pt>
                <c:pt idx="96">
                  <c:v>43896</c:v>
                </c:pt>
                <c:pt idx="97">
                  <c:v>43897</c:v>
                </c:pt>
                <c:pt idx="98">
                  <c:v>43898</c:v>
                </c:pt>
                <c:pt idx="99">
                  <c:v>43899</c:v>
                </c:pt>
                <c:pt idx="100">
                  <c:v>43900</c:v>
                </c:pt>
                <c:pt idx="101">
                  <c:v>43901</c:v>
                </c:pt>
                <c:pt idx="102">
                  <c:v>43902</c:v>
                </c:pt>
                <c:pt idx="103">
                  <c:v>43903</c:v>
                </c:pt>
                <c:pt idx="104">
                  <c:v>43904</c:v>
                </c:pt>
                <c:pt idx="105">
                  <c:v>43905</c:v>
                </c:pt>
                <c:pt idx="106">
                  <c:v>43906</c:v>
                </c:pt>
                <c:pt idx="107">
                  <c:v>43907</c:v>
                </c:pt>
                <c:pt idx="108">
                  <c:v>43908</c:v>
                </c:pt>
                <c:pt idx="109">
                  <c:v>43909</c:v>
                </c:pt>
                <c:pt idx="110">
                  <c:v>43910</c:v>
                </c:pt>
                <c:pt idx="111">
                  <c:v>43911</c:v>
                </c:pt>
                <c:pt idx="112">
                  <c:v>43912</c:v>
                </c:pt>
                <c:pt idx="113">
                  <c:v>43913</c:v>
                </c:pt>
                <c:pt idx="114">
                  <c:v>43914</c:v>
                </c:pt>
                <c:pt idx="115">
                  <c:v>43915</c:v>
                </c:pt>
                <c:pt idx="116">
                  <c:v>43916</c:v>
                </c:pt>
                <c:pt idx="117">
                  <c:v>43917</c:v>
                </c:pt>
                <c:pt idx="118">
                  <c:v>43918</c:v>
                </c:pt>
                <c:pt idx="119">
                  <c:v>43919</c:v>
                </c:pt>
                <c:pt idx="120">
                  <c:v>43920</c:v>
                </c:pt>
                <c:pt idx="121">
                  <c:v>43921</c:v>
                </c:pt>
                <c:pt idx="122">
                  <c:v>43922</c:v>
                </c:pt>
                <c:pt idx="123">
                  <c:v>43923</c:v>
                </c:pt>
                <c:pt idx="124">
                  <c:v>43924</c:v>
                </c:pt>
                <c:pt idx="125">
                  <c:v>43925</c:v>
                </c:pt>
                <c:pt idx="126">
                  <c:v>43926</c:v>
                </c:pt>
                <c:pt idx="127">
                  <c:v>43927</c:v>
                </c:pt>
                <c:pt idx="128">
                  <c:v>43928</c:v>
                </c:pt>
                <c:pt idx="129">
                  <c:v>43929</c:v>
                </c:pt>
                <c:pt idx="130">
                  <c:v>43930</c:v>
                </c:pt>
                <c:pt idx="131">
                  <c:v>43931</c:v>
                </c:pt>
                <c:pt idx="132">
                  <c:v>43932</c:v>
                </c:pt>
                <c:pt idx="133">
                  <c:v>43933</c:v>
                </c:pt>
                <c:pt idx="134">
                  <c:v>43934</c:v>
                </c:pt>
                <c:pt idx="135">
                  <c:v>43935</c:v>
                </c:pt>
                <c:pt idx="136">
                  <c:v>43936</c:v>
                </c:pt>
                <c:pt idx="137">
                  <c:v>43937</c:v>
                </c:pt>
                <c:pt idx="138">
                  <c:v>43938</c:v>
                </c:pt>
                <c:pt idx="139">
                  <c:v>43939</c:v>
                </c:pt>
                <c:pt idx="140">
                  <c:v>43940</c:v>
                </c:pt>
                <c:pt idx="141">
                  <c:v>43941</c:v>
                </c:pt>
                <c:pt idx="142">
                  <c:v>43942</c:v>
                </c:pt>
                <c:pt idx="143">
                  <c:v>43943</c:v>
                </c:pt>
                <c:pt idx="144">
                  <c:v>43944</c:v>
                </c:pt>
                <c:pt idx="145">
                  <c:v>43945</c:v>
                </c:pt>
                <c:pt idx="146">
                  <c:v>43946</c:v>
                </c:pt>
                <c:pt idx="147">
                  <c:v>43947</c:v>
                </c:pt>
                <c:pt idx="148">
                  <c:v>43948</c:v>
                </c:pt>
                <c:pt idx="149">
                  <c:v>43949</c:v>
                </c:pt>
                <c:pt idx="150">
                  <c:v>43950</c:v>
                </c:pt>
                <c:pt idx="151">
                  <c:v>43951</c:v>
                </c:pt>
                <c:pt idx="152">
                  <c:v>43952</c:v>
                </c:pt>
                <c:pt idx="153">
                  <c:v>43953</c:v>
                </c:pt>
                <c:pt idx="154">
                  <c:v>43954</c:v>
                </c:pt>
                <c:pt idx="155">
                  <c:v>43955</c:v>
                </c:pt>
                <c:pt idx="156">
                  <c:v>43956</c:v>
                </c:pt>
                <c:pt idx="157">
                  <c:v>43957</c:v>
                </c:pt>
                <c:pt idx="158">
                  <c:v>43958</c:v>
                </c:pt>
                <c:pt idx="159">
                  <c:v>43959</c:v>
                </c:pt>
                <c:pt idx="160">
                  <c:v>43960</c:v>
                </c:pt>
                <c:pt idx="161">
                  <c:v>43961</c:v>
                </c:pt>
                <c:pt idx="162">
                  <c:v>43962</c:v>
                </c:pt>
                <c:pt idx="163">
                  <c:v>43963</c:v>
                </c:pt>
                <c:pt idx="164">
                  <c:v>43964</c:v>
                </c:pt>
                <c:pt idx="165">
                  <c:v>43965</c:v>
                </c:pt>
                <c:pt idx="166">
                  <c:v>43966</c:v>
                </c:pt>
                <c:pt idx="167">
                  <c:v>43967</c:v>
                </c:pt>
                <c:pt idx="168">
                  <c:v>43968</c:v>
                </c:pt>
                <c:pt idx="169">
                  <c:v>43969</c:v>
                </c:pt>
                <c:pt idx="170">
                  <c:v>43970</c:v>
                </c:pt>
                <c:pt idx="171">
                  <c:v>43971</c:v>
                </c:pt>
                <c:pt idx="172">
                  <c:v>43972</c:v>
                </c:pt>
                <c:pt idx="173">
                  <c:v>43973</c:v>
                </c:pt>
                <c:pt idx="174">
                  <c:v>43974</c:v>
                </c:pt>
                <c:pt idx="175">
                  <c:v>43975</c:v>
                </c:pt>
                <c:pt idx="176">
                  <c:v>43976</c:v>
                </c:pt>
                <c:pt idx="177">
                  <c:v>43977</c:v>
                </c:pt>
                <c:pt idx="178">
                  <c:v>43978</c:v>
                </c:pt>
                <c:pt idx="179">
                  <c:v>43979</c:v>
                </c:pt>
                <c:pt idx="180">
                  <c:v>43980</c:v>
                </c:pt>
                <c:pt idx="181">
                  <c:v>43981</c:v>
                </c:pt>
                <c:pt idx="182">
                  <c:v>43982</c:v>
                </c:pt>
                <c:pt idx="183">
                  <c:v>43983</c:v>
                </c:pt>
                <c:pt idx="184">
                  <c:v>43984</c:v>
                </c:pt>
                <c:pt idx="185">
                  <c:v>43985</c:v>
                </c:pt>
                <c:pt idx="186">
                  <c:v>43986</c:v>
                </c:pt>
                <c:pt idx="187">
                  <c:v>43987</c:v>
                </c:pt>
                <c:pt idx="188">
                  <c:v>43988</c:v>
                </c:pt>
                <c:pt idx="189">
                  <c:v>43989</c:v>
                </c:pt>
                <c:pt idx="190">
                  <c:v>43990</c:v>
                </c:pt>
                <c:pt idx="191">
                  <c:v>43991</c:v>
                </c:pt>
                <c:pt idx="192">
                  <c:v>43992</c:v>
                </c:pt>
                <c:pt idx="193">
                  <c:v>43993</c:v>
                </c:pt>
                <c:pt idx="194">
                  <c:v>43994</c:v>
                </c:pt>
                <c:pt idx="195">
                  <c:v>43995</c:v>
                </c:pt>
                <c:pt idx="196">
                  <c:v>43996</c:v>
                </c:pt>
                <c:pt idx="197">
                  <c:v>43997</c:v>
                </c:pt>
                <c:pt idx="198">
                  <c:v>43998</c:v>
                </c:pt>
                <c:pt idx="199">
                  <c:v>43999</c:v>
                </c:pt>
                <c:pt idx="200">
                  <c:v>44000</c:v>
                </c:pt>
                <c:pt idx="201">
                  <c:v>44001</c:v>
                </c:pt>
                <c:pt idx="202">
                  <c:v>44002</c:v>
                </c:pt>
                <c:pt idx="203">
                  <c:v>44003</c:v>
                </c:pt>
                <c:pt idx="204">
                  <c:v>44004</c:v>
                </c:pt>
                <c:pt idx="205">
                  <c:v>44005</c:v>
                </c:pt>
                <c:pt idx="206">
                  <c:v>44006</c:v>
                </c:pt>
                <c:pt idx="207">
                  <c:v>44007</c:v>
                </c:pt>
                <c:pt idx="208">
                  <c:v>44008</c:v>
                </c:pt>
                <c:pt idx="209">
                  <c:v>44009</c:v>
                </c:pt>
                <c:pt idx="210">
                  <c:v>44010</c:v>
                </c:pt>
                <c:pt idx="211">
                  <c:v>44011</c:v>
                </c:pt>
                <c:pt idx="212">
                  <c:v>44012</c:v>
                </c:pt>
                <c:pt idx="213">
                  <c:v>44013</c:v>
                </c:pt>
                <c:pt idx="214">
                  <c:v>44014</c:v>
                </c:pt>
                <c:pt idx="215">
                  <c:v>44015</c:v>
                </c:pt>
                <c:pt idx="216">
                  <c:v>44016</c:v>
                </c:pt>
                <c:pt idx="217">
                  <c:v>44017</c:v>
                </c:pt>
                <c:pt idx="218">
                  <c:v>44018</c:v>
                </c:pt>
                <c:pt idx="219">
                  <c:v>44019</c:v>
                </c:pt>
                <c:pt idx="220">
                  <c:v>44020</c:v>
                </c:pt>
                <c:pt idx="221">
                  <c:v>44021</c:v>
                </c:pt>
                <c:pt idx="222">
                  <c:v>44022</c:v>
                </c:pt>
                <c:pt idx="223">
                  <c:v>44023</c:v>
                </c:pt>
                <c:pt idx="224">
                  <c:v>44024</c:v>
                </c:pt>
                <c:pt idx="225">
                  <c:v>44025</c:v>
                </c:pt>
                <c:pt idx="226">
                  <c:v>44026</c:v>
                </c:pt>
                <c:pt idx="227">
                  <c:v>44027</c:v>
                </c:pt>
                <c:pt idx="228">
                  <c:v>44028</c:v>
                </c:pt>
                <c:pt idx="229">
                  <c:v>44029</c:v>
                </c:pt>
                <c:pt idx="230">
                  <c:v>44030</c:v>
                </c:pt>
                <c:pt idx="231">
                  <c:v>44031</c:v>
                </c:pt>
                <c:pt idx="232">
                  <c:v>44032</c:v>
                </c:pt>
                <c:pt idx="233">
                  <c:v>44033</c:v>
                </c:pt>
                <c:pt idx="234">
                  <c:v>44034</c:v>
                </c:pt>
                <c:pt idx="235">
                  <c:v>44035</c:v>
                </c:pt>
                <c:pt idx="236">
                  <c:v>44036</c:v>
                </c:pt>
                <c:pt idx="237">
                  <c:v>44037</c:v>
                </c:pt>
                <c:pt idx="238">
                  <c:v>44038</c:v>
                </c:pt>
                <c:pt idx="239">
                  <c:v>44039</c:v>
                </c:pt>
                <c:pt idx="240">
                  <c:v>44040</c:v>
                </c:pt>
                <c:pt idx="241">
                  <c:v>44041</c:v>
                </c:pt>
                <c:pt idx="242">
                  <c:v>44042</c:v>
                </c:pt>
                <c:pt idx="243">
                  <c:v>44043</c:v>
                </c:pt>
                <c:pt idx="244">
                  <c:v>44044</c:v>
                </c:pt>
                <c:pt idx="245">
                  <c:v>44045</c:v>
                </c:pt>
                <c:pt idx="246">
                  <c:v>44046</c:v>
                </c:pt>
                <c:pt idx="247">
                  <c:v>44047</c:v>
                </c:pt>
                <c:pt idx="248">
                  <c:v>44048</c:v>
                </c:pt>
                <c:pt idx="249">
                  <c:v>44049</c:v>
                </c:pt>
                <c:pt idx="250">
                  <c:v>44050</c:v>
                </c:pt>
                <c:pt idx="251">
                  <c:v>44051</c:v>
                </c:pt>
                <c:pt idx="252">
                  <c:v>44052</c:v>
                </c:pt>
                <c:pt idx="253">
                  <c:v>44053</c:v>
                </c:pt>
                <c:pt idx="254">
                  <c:v>44054</c:v>
                </c:pt>
                <c:pt idx="255">
                  <c:v>44055</c:v>
                </c:pt>
                <c:pt idx="256">
                  <c:v>44056</c:v>
                </c:pt>
                <c:pt idx="257">
                  <c:v>44057</c:v>
                </c:pt>
                <c:pt idx="258">
                  <c:v>44058</c:v>
                </c:pt>
                <c:pt idx="259">
                  <c:v>44059</c:v>
                </c:pt>
                <c:pt idx="260">
                  <c:v>44060</c:v>
                </c:pt>
                <c:pt idx="261">
                  <c:v>44061</c:v>
                </c:pt>
                <c:pt idx="262">
                  <c:v>44062</c:v>
                </c:pt>
                <c:pt idx="263">
                  <c:v>44063</c:v>
                </c:pt>
                <c:pt idx="264">
                  <c:v>44064</c:v>
                </c:pt>
                <c:pt idx="265">
                  <c:v>44065</c:v>
                </c:pt>
                <c:pt idx="266">
                  <c:v>44066</c:v>
                </c:pt>
                <c:pt idx="267">
                  <c:v>44067</c:v>
                </c:pt>
                <c:pt idx="268">
                  <c:v>44068</c:v>
                </c:pt>
                <c:pt idx="269">
                  <c:v>44069</c:v>
                </c:pt>
                <c:pt idx="270">
                  <c:v>44070</c:v>
                </c:pt>
                <c:pt idx="271">
                  <c:v>44071</c:v>
                </c:pt>
                <c:pt idx="272">
                  <c:v>44072</c:v>
                </c:pt>
                <c:pt idx="273">
                  <c:v>44073</c:v>
                </c:pt>
                <c:pt idx="274">
                  <c:v>44074</c:v>
                </c:pt>
                <c:pt idx="275">
                  <c:v>44075</c:v>
                </c:pt>
                <c:pt idx="276">
                  <c:v>44076</c:v>
                </c:pt>
                <c:pt idx="277">
                  <c:v>44077</c:v>
                </c:pt>
                <c:pt idx="278">
                  <c:v>44078</c:v>
                </c:pt>
                <c:pt idx="279">
                  <c:v>44079</c:v>
                </c:pt>
                <c:pt idx="280">
                  <c:v>44080</c:v>
                </c:pt>
                <c:pt idx="281">
                  <c:v>44081</c:v>
                </c:pt>
                <c:pt idx="282">
                  <c:v>44082</c:v>
                </c:pt>
                <c:pt idx="283">
                  <c:v>44083</c:v>
                </c:pt>
                <c:pt idx="284">
                  <c:v>44084</c:v>
                </c:pt>
                <c:pt idx="285">
                  <c:v>44085</c:v>
                </c:pt>
                <c:pt idx="286">
                  <c:v>44086</c:v>
                </c:pt>
                <c:pt idx="287">
                  <c:v>44087</c:v>
                </c:pt>
                <c:pt idx="288">
                  <c:v>44088</c:v>
                </c:pt>
                <c:pt idx="289">
                  <c:v>44089</c:v>
                </c:pt>
                <c:pt idx="290">
                  <c:v>44090</c:v>
                </c:pt>
                <c:pt idx="291">
                  <c:v>44091</c:v>
                </c:pt>
                <c:pt idx="292">
                  <c:v>44092</c:v>
                </c:pt>
                <c:pt idx="293">
                  <c:v>44093</c:v>
                </c:pt>
                <c:pt idx="294">
                  <c:v>44094</c:v>
                </c:pt>
                <c:pt idx="295">
                  <c:v>44095</c:v>
                </c:pt>
                <c:pt idx="296">
                  <c:v>44096</c:v>
                </c:pt>
                <c:pt idx="297">
                  <c:v>44097</c:v>
                </c:pt>
                <c:pt idx="298">
                  <c:v>44098</c:v>
                </c:pt>
                <c:pt idx="299">
                  <c:v>44099</c:v>
                </c:pt>
                <c:pt idx="300">
                  <c:v>44100</c:v>
                </c:pt>
                <c:pt idx="301">
                  <c:v>44101</c:v>
                </c:pt>
                <c:pt idx="302">
                  <c:v>44102</c:v>
                </c:pt>
                <c:pt idx="303">
                  <c:v>44103</c:v>
                </c:pt>
                <c:pt idx="304">
                  <c:v>44104</c:v>
                </c:pt>
                <c:pt idx="305">
                  <c:v>44105</c:v>
                </c:pt>
                <c:pt idx="306">
                  <c:v>44106</c:v>
                </c:pt>
                <c:pt idx="307">
                  <c:v>44107</c:v>
                </c:pt>
                <c:pt idx="308">
                  <c:v>44108</c:v>
                </c:pt>
                <c:pt idx="309">
                  <c:v>44109</c:v>
                </c:pt>
                <c:pt idx="310">
                  <c:v>44110</c:v>
                </c:pt>
                <c:pt idx="311">
                  <c:v>44111</c:v>
                </c:pt>
                <c:pt idx="312">
                  <c:v>44112</c:v>
                </c:pt>
                <c:pt idx="313">
                  <c:v>44113</c:v>
                </c:pt>
                <c:pt idx="314">
                  <c:v>44114</c:v>
                </c:pt>
                <c:pt idx="315">
                  <c:v>44115</c:v>
                </c:pt>
                <c:pt idx="316">
                  <c:v>44116</c:v>
                </c:pt>
                <c:pt idx="317">
                  <c:v>44117</c:v>
                </c:pt>
                <c:pt idx="318">
                  <c:v>44118</c:v>
                </c:pt>
                <c:pt idx="319">
                  <c:v>44119</c:v>
                </c:pt>
                <c:pt idx="320">
                  <c:v>44120</c:v>
                </c:pt>
                <c:pt idx="321">
                  <c:v>44121</c:v>
                </c:pt>
                <c:pt idx="322">
                  <c:v>44122</c:v>
                </c:pt>
                <c:pt idx="323">
                  <c:v>44123</c:v>
                </c:pt>
                <c:pt idx="324">
                  <c:v>44124</c:v>
                </c:pt>
                <c:pt idx="325">
                  <c:v>44125</c:v>
                </c:pt>
                <c:pt idx="326">
                  <c:v>44126</c:v>
                </c:pt>
                <c:pt idx="327">
                  <c:v>44127</c:v>
                </c:pt>
                <c:pt idx="328">
                  <c:v>44128</c:v>
                </c:pt>
                <c:pt idx="329">
                  <c:v>44129</c:v>
                </c:pt>
                <c:pt idx="330">
                  <c:v>44130</c:v>
                </c:pt>
                <c:pt idx="331">
                  <c:v>44131</c:v>
                </c:pt>
                <c:pt idx="332">
                  <c:v>44132</c:v>
                </c:pt>
                <c:pt idx="333">
                  <c:v>44133</c:v>
                </c:pt>
                <c:pt idx="334">
                  <c:v>44134</c:v>
                </c:pt>
                <c:pt idx="335">
                  <c:v>44135</c:v>
                </c:pt>
                <c:pt idx="336">
                  <c:v>44136</c:v>
                </c:pt>
                <c:pt idx="337">
                  <c:v>44137</c:v>
                </c:pt>
                <c:pt idx="338">
                  <c:v>44138</c:v>
                </c:pt>
                <c:pt idx="339">
                  <c:v>44139</c:v>
                </c:pt>
                <c:pt idx="340">
                  <c:v>44140</c:v>
                </c:pt>
                <c:pt idx="341">
                  <c:v>44141</c:v>
                </c:pt>
                <c:pt idx="342">
                  <c:v>44142</c:v>
                </c:pt>
                <c:pt idx="343">
                  <c:v>44143</c:v>
                </c:pt>
                <c:pt idx="344">
                  <c:v>44144</c:v>
                </c:pt>
                <c:pt idx="345">
                  <c:v>44145</c:v>
                </c:pt>
                <c:pt idx="346">
                  <c:v>44146</c:v>
                </c:pt>
                <c:pt idx="347">
                  <c:v>44147</c:v>
                </c:pt>
                <c:pt idx="348">
                  <c:v>44148</c:v>
                </c:pt>
                <c:pt idx="349">
                  <c:v>44149</c:v>
                </c:pt>
                <c:pt idx="350">
                  <c:v>44150</c:v>
                </c:pt>
                <c:pt idx="351">
                  <c:v>44151</c:v>
                </c:pt>
                <c:pt idx="352">
                  <c:v>44152</c:v>
                </c:pt>
                <c:pt idx="353">
                  <c:v>44153</c:v>
                </c:pt>
                <c:pt idx="354">
                  <c:v>44154</c:v>
                </c:pt>
                <c:pt idx="355">
                  <c:v>44155</c:v>
                </c:pt>
                <c:pt idx="356">
                  <c:v>44156</c:v>
                </c:pt>
                <c:pt idx="357">
                  <c:v>44157</c:v>
                </c:pt>
                <c:pt idx="358">
                  <c:v>44158</c:v>
                </c:pt>
                <c:pt idx="359">
                  <c:v>44159</c:v>
                </c:pt>
                <c:pt idx="360">
                  <c:v>44160</c:v>
                </c:pt>
                <c:pt idx="361">
                  <c:v>44161</c:v>
                </c:pt>
                <c:pt idx="362">
                  <c:v>44162</c:v>
                </c:pt>
                <c:pt idx="363">
                  <c:v>44163</c:v>
                </c:pt>
                <c:pt idx="364">
                  <c:v>44164</c:v>
                </c:pt>
                <c:pt idx="365">
                  <c:v>44165</c:v>
                </c:pt>
                <c:pt idx="366">
                  <c:v>44166</c:v>
                </c:pt>
                <c:pt idx="367">
                  <c:v>44167</c:v>
                </c:pt>
                <c:pt idx="368">
                  <c:v>44168</c:v>
                </c:pt>
                <c:pt idx="369">
                  <c:v>44169</c:v>
                </c:pt>
                <c:pt idx="370">
                  <c:v>44170</c:v>
                </c:pt>
                <c:pt idx="371">
                  <c:v>44171</c:v>
                </c:pt>
                <c:pt idx="372">
                  <c:v>44172</c:v>
                </c:pt>
                <c:pt idx="373">
                  <c:v>44173</c:v>
                </c:pt>
                <c:pt idx="374">
                  <c:v>44174</c:v>
                </c:pt>
                <c:pt idx="375">
                  <c:v>44175</c:v>
                </c:pt>
                <c:pt idx="376">
                  <c:v>44176</c:v>
                </c:pt>
                <c:pt idx="377">
                  <c:v>44177</c:v>
                </c:pt>
                <c:pt idx="378">
                  <c:v>44178</c:v>
                </c:pt>
                <c:pt idx="379">
                  <c:v>44179</c:v>
                </c:pt>
                <c:pt idx="380">
                  <c:v>44180</c:v>
                </c:pt>
                <c:pt idx="381">
                  <c:v>44181</c:v>
                </c:pt>
                <c:pt idx="382">
                  <c:v>44182</c:v>
                </c:pt>
                <c:pt idx="383">
                  <c:v>44183</c:v>
                </c:pt>
                <c:pt idx="384">
                  <c:v>44184</c:v>
                </c:pt>
                <c:pt idx="385">
                  <c:v>44185</c:v>
                </c:pt>
                <c:pt idx="386">
                  <c:v>44186</c:v>
                </c:pt>
                <c:pt idx="387">
                  <c:v>44187</c:v>
                </c:pt>
                <c:pt idx="388">
                  <c:v>44188</c:v>
                </c:pt>
                <c:pt idx="389">
                  <c:v>44189</c:v>
                </c:pt>
                <c:pt idx="390">
                  <c:v>44190</c:v>
                </c:pt>
                <c:pt idx="391">
                  <c:v>44191</c:v>
                </c:pt>
              </c:numCache>
            </c:numRef>
          </c:cat>
          <c:val>
            <c:numRef>
              <c:f>Bilbao_Degree_Days_LEBB_HDD_15C!$H$8:$H$399</c:f>
              <c:numCache>
                <c:formatCode>General</c:formatCode>
                <c:ptCount val="392"/>
                <c:pt idx="0">
                  <c:v>5.0999999999999996</c:v>
                </c:pt>
                <c:pt idx="1">
                  <c:v>5.9</c:v>
                </c:pt>
                <c:pt idx="2">
                  <c:v>8</c:v>
                </c:pt>
                <c:pt idx="3">
                  <c:v>8.1</c:v>
                </c:pt>
                <c:pt idx="4">
                  <c:v>5.2</c:v>
                </c:pt>
                <c:pt idx="5">
                  <c:v>6.4</c:v>
                </c:pt>
                <c:pt idx="6">
                  <c:v>5.0999999999999996</c:v>
                </c:pt>
                <c:pt idx="7">
                  <c:v>3.6</c:v>
                </c:pt>
                <c:pt idx="8">
                  <c:v>3.5</c:v>
                </c:pt>
                <c:pt idx="9">
                  <c:v>4.3</c:v>
                </c:pt>
                <c:pt idx="10">
                  <c:v>3.6</c:v>
                </c:pt>
                <c:pt idx="11">
                  <c:v>3.7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0.5</c:v>
                </c:pt>
                <c:pt idx="16">
                  <c:v>5.4</c:v>
                </c:pt>
                <c:pt idx="17">
                  <c:v>2.8</c:v>
                </c:pt>
                <c:pt idx="18">
                  <c:v>0</c:v>
                </c:pt>
                <c:pt idx="19">
                  <c:v>3.6</c:v>
                </c:pt>
                <c:pt idx="20">
                  <c:v>3.2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1.8</c:v>
                </c:pt>
                <c:pt idx="24">
                  <c:v>2.4</c:v>
                </c:pt>
                <c:pt idx="25">
                  <c:v>2.2999999999999998</c:v>
                </c:pt>
                <c:pt idx="26">
                  <c:v>8</c:v>
                </c:pt>
                <c:pt idx="27">
                  <c:v>7.8</c:v>
                </c:pt>
                <c:pt idx="28">
                  <c:v>7.9</c:v>
                </c:pt>
                <c:pt idx="29">
                  <c:v>8.3000000000000007</c:v>
                </c:pt>
                <c:pt idx="30">
                  <c:v>8.3000000000000007</c:v>
                </c:pt>
                <c:pt idx="31">
                  <c:v>7.7</c:v>
                </c:pt>
                <c:pt idx="32">
                  <c:v>8.3000000000000007</c:v>
                </c:pt>
                <c:pt idx="33">
                  <c:v>8</c:v>
                </c:pt>
                <c:pt idx="34">
                  <c:v>6</c:v>
                </c:pt>
                <c:pt idx="35">
                  <c:v>6.8</c:v>
                </c:pt>
                <c:pt idx="36">
                  <c:v>8.9</c:v>
                </c:pt>
                <c:pt idx="37">
                  <c:v>6.5</c:v>
                </c:pt>
                <c:pt idx="38">
                  <c:v>5.7</c:v>
                </c:pt>
                <c:pt idx="39">
                  <c:v>2.9</c:v>
                </c:pt>
                <c:pt idx="40">
                  <c:v>5.0999999999999996</c:v>
                </c:pt>
                <c:pt idx="41">
                  <c:v>7</c:v>
                </c:pt>
                <c:pt idx="42">
                  <c:v>9.3000000000000007</c:v>
                </c:pt>
                <c:pt idx="43">
                  <c:v>6</c:v>
                </c:pt>
                <c:pt idx="44">
                  <c:v>1.3</c:v>
                </c:pt>
                <c:pt idx="45">
                  <c:v>1.2</c:v>
                </c:pt>
                <c:pt idx="46">
                  <c:v>0.2</c:v>
                </c:pt>
                <c:pt idx="47">
                  <c:v>4.0999999999999996</c:v>
                </c:pt>
                <c:pt idx="48">
                  <c:v>4.8</c:v>
                </c:pt>
                <c:pt idx="49">
                  <c:v>6.1</c:v>
                </c:pt>
                <c:pt idx="50">
                  <c:v>9.1999999999999993</c:v>
                </c:pt>
                <c:pt idx="51">
                  <c:v>10.7</c:v>
                </c:pt>
                <c:pt idx="52">
                  <c:v>7.9</c:v>
                </c:pt>
                <c:pt idx="53">
                  <c:v>6.6</c:v>
                </c:pt>
                <c:pt idx="54">
                  <c:v>3.5</c:v>
                </c:pt>
                <c:pt idx="55">
                  <c:v>4.3</c:v>
                </c:pt>
                <c:pt idx="56">
                  <c:v>5.3</c:v>
                </c:pt>
                <c:pt idx="57">
                  <c:v>1</c:v>
                </c:pt>
                <c:pt idx="58">
                  <c:v>3.1</c:v>
                </c:pt>
                <c:pt idx="59">
                  <c:v>3.6</c:v>
                </c:pt>
                <c:pt idx="60">
                  <c:v>0</c:v>
                </c:pt>
                <c:pt idx="61">
                  <c:v>0.8</c:v>
                </c:pt>
                <c:pt idx="62">
                  <c:v>0.5</c:v>
                </c:pt>
                <c:pt idx="63">
                  <c:v>0.1</c:v>
                </c:pt>
                <c:pt idx="64">
                  <c:v>0.6</c:v>
                </c:pt>
                <c:pt idx="65">
                  <c:v>3.5</c:v>
                </c:pt>
                <c:pt idx="66">
                  <c:v>7</c:v>
                </c:pt>
                <c:pt idx="67">
                  <c:v>4.3</c:v>
                </c:pt>
                <c:pt idx="68">
                  <c:v>2.6</c:v>
                </c:pt>
                <c:pt idx="69">
                  <c:v>3.8</c:v>
                </c:pt>
                <c:pt idx="70">
                  <c:v>2.1</c:v>
                </c:pt>
                <c:pt idx="71">
                  <c:v>1.3</c:v>
                </c:pt>
                <c:pt idx="72">
                  <c:v>2.5</c:v>
                </c:pt>
                <c:pt idx="73">
                  <c:v>3.4</c:v>
                </c:pt>
                <c:pt idx="74">
                  <c:v>2.1</c:v>
                </c:pt>
                <c:pt idx="75">
                  <c:v>2.7</c:v>
                </c:pt>
                <c:pt idx="76">
                  <c:v>2.9</c:v>
                </c:pt>
                <c:pt idx="77">
                  <c:v>0</c:v>
                </c:pt>
                <c:pt idx="78">
                  <c:v>3.4</c:v>
                </c:pt>
                <c:pt idx="79">
                  <c:v>6.1</c:v>
                </c:pt>
                <c:pt idx="80">
                  <c:v>6.5</c:v>
                </c:pt>
                <c:pt idx="81">
                  <c:v>6.2</c:v>
                </c:pt>
                <c:pt idx="82">
                  <c:v>4.5</c:v>
                </c:pt>
                <c:pt idx="83">
                  <c:v>5.3</c:v>
                </c:pt>
                <c:pt idx="84">
                  <c:v>4.9000000000000004</c:v>
                </c:pt>
                <c:pt idx="85">
                  <c:v>5</c:v>
                </c:pt>
                <c:pt idx="86">
                  <c:v>4.2</c:v>
                </c:pt>
                <c:pt idx="87">
                  <c:v>5.0999999999999996</c:v>
                </c:pt>
                <c:pt idx="88">
                  <c:v>2.2999999999999998</c:v>
                </c:pt>
                <c:pt idx="89">
                  <c:v>2.1</c:v>
                </c:pt>
                <c:pt idx="90">
                  <c:v>1.6</c:v>
                </c:pt>
                <c:pt idx="91">
                  <c:v>2.5</c:v>
                </c:pt>
                <c:pt idx="92">
                  <c:v>5.4</c:v>
                </c:pt>
                <c:pt idx="93">
                  <c:v>4</c:v>
                </c:pt>
                <c:pt idx="94">
                  <c:v>1.8</c:v>
                </c:pt>
                <c:pt idx="95">
                  <c:v>2.2999999999999998</c:v>
                </c:pt>
                <c:pt idx="96">
                  <c:v>6.5</c:v>
                </c:pt>
                <c:pt idx="97">
                  <c:v>4.2</c:v>
                </c:pt>
                <c:pt idx="98">
                  <c:v>5.0999999999999996</c:v>
                </c:pt>
                <c:pt idx="99">
                  <c:v>4.2</c:v>
                </c:pt>
                <c:pt idx="100">
                  <c:v>4.9000000000000004</c:v>
                </c:pt>
                <c:pt idx="101">
                  <c:v>4.0999999999999996</c:v>
                </c:pt>
                <c:pt idx="102">
                  <c:v>2.5</c:v>
                </c:pt>
                <c:pt idx="103">
                  <c:v>4.3</c:v>
                </c:pt>
                <c:pt idx="104">
                  <c:v>6.3</c:v>
                </c:pt>
                <c:pt idx="105">
                  <c:v>4</c:v>
                </c:pt>
                <c:pt idx="106">
                  <c:v>5.3</c:v>
                </c:pt>
                <c:pt idx="107">
                  <c:v>3.5</c:v>
                </c:pt>
                <c:pt idx="108">
                  <c:v>2.7</c:v>
                </c:pt>
                <c:pt idx="109">
                  <c:v>2.5</c:v>
                </c:pt>
                <c:pt idx="110">
                  <c:v>0.1</c:v>
                </c:pt>
                <c:pt idx="111">
                  <c:v>0.5</c:v>
                </c:pt>
                <c:pt idx="112">
                  <c:v>2.5</c:v>
                </c:pt>
                <c:pt idx="113">
                  <c:v>1.8</c:v>
                </c:pt>
                <c:pt idx="114">
                  <c:v>2.9</c:v>
                </c:pt>
                <c:pt idx="115">
                  <c:v>4.5</c:v>
                </c:pt>
                <c:pt idx="116">
                  <c:v>4.3</c:v>
                </c:pt>
                <c:pt idx="117">
                  <c:v>6.5</c:v>
                </c:pt>
                <c:pt idx="118">
                  <c:v>5.4</c:v>
                </c:pt>
                <c:pt idx="119">
                  <c:v>6.3</c:v>
                </c:pt>
                <c:pt idx="120">
                  <c:v>9.8000000000000007</c:v>
                </c:pt>
                <c:pt idx="121">
                  <c:v>9.5</c:v>
                </c:pt>
                <c:pt idx="122">
                  <c:v>3.1</c:v>
                </c:pt>
                <c:pt idx="123">
                  <c:v>2.9</c:v>
                </c:pt>
                <c:pt idx="124">
                  <c:v>6</c:v>
                </c:pt>
                <c:pt idx="125">
                  <c:v>3.3</c:v>
                </c:pt>
                <c:pt idx="126">
                  <c:v>0.1</c:v>
                </c:pt>
                <c:pt idx="127">
                  <c:v>1.6</c:v>
                </c:pt>
                <c:pt idx="128">
                  <c:v>1.4</c:v>
                </c:pt>
                <c:pt idx="129">
                  <c:v>1.2</c:v>
                </c:pt>
                <c:pt idx="130">
                  <c:v>1.1000000000000001</c:v>
                </c:pt>
                <c:pt idx="131">
                  <c:v>0</c:v>
                </c:pt>
                <c:pt idx="132">
                  <c:v>0.1</c:v>
                </c:pt>
                <c:pt idx="133">
                  <c:v>0.4</c:v>
                </c:pt>
                <c:pt idx="134">
                  <c:v>0.6</c:v>
                </c:pt>
                <c:pt idx="135">
                  <c:v>2</c:v>
                </c:pt>
                <c:pt idx="136">
                  <c:v>0.7</c:v>
                </c:pt>
                <c:pt idx="137">
                  <c:v>0</c:v>
                </c:pt>
                <c:pt idx="138">
                  <c:v>0</c:v>
                </c:pt>
                <c:pt idx="139">
                  <c:v>1.2</c:v>
                </c:pt>
                <c:pt idx="140">
                  <c:v>0.6</c:v>
                </c:pt>
                <c:pt idx="141">
                  <c:v>0.5</c:v>
                </c:pt>
                <c:pt idx="142">
                  <c:v>1.4</c:v>
                </c:pt>
                <c:pt idx="143">
                  <c:v>1</c:v>
                </c:pt>
                <c:pt idx="144">
                  <c:v>1.6</c:v>
                </c:pt>
                <c:pt idx="145">
                  <c:v>0.3</c:v>
                </c:pt>
                <c:pt idx="146">
                  <c:v>0</c:v>
                </c:pt>
                <c:pt idx="147">
                  <c:v>0</c:v>
                </c:pt>
                <c:pt idx="148">
                  <c:v>0.8</c:v>
                </c:pt>
                <c:pt idx="149">
                  <c:v>2</c:v>
                </c:pt>
                <c:pt idx="150">
                  <c:v>1.5</c:v>
                </c:pt>
                <c:pt idx="151">
                  <c:v>0.4</c:v>
                </c:pt>
                <c:pt idx="152">
                  <c:v>0</c:v>
                </c:pt>
                <c:pt idx="153">
                  <c:v>0</c:v>
                </c:pt>
                <c:pt idx="154">
                  <c:v>0.2</c:v>
                </c:pt>
                <c:pt idx="155">
                  <c:v>0</c:v>
                </c:pt>
                <c:pt idx="156">
                  <c:v>0</c:v>
                </c:pt>
                <c:pt idx="157">
                  <c:v>0.6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0.2</c:v>
                </c:pt>
                <c:pt idx="162">
                  <c:v>0.7</c:v>
                </c:pt>
                <c:pt idx="163">
                  <c:v>2</c:v>
                </c:pt>
                <c:pt idx="164">
                  <c:v>1.2</c:v>
                </c:pt>
                <c:pt idx="165">
                  <c:v>0.6</c:v>
                </c:pt>
                <c:pt idx="166">
                  <c:v>1</c:v>
                </c:pt>
                <c:pt idx="167">
                  <c:v>1.2</c:v>
                </c:pt>
                <c:pt idx="168">
                  <c:v>2.2000000000000002</c:v>
                </c:pt>
                <c:pt idx="169">
                  <c:v>1.8</c:v>
                </c:pt>
                <c:pt idx="170">
                  <c:v>1.4</c:v>
                </c:pt>
                <c:pt idx="171">
                  <c:v>1</c:v>
                </c:pt>
                <c:pt idx="172">
                  <c:v>0.1</c:v>
                </c:pt>
                <c:pt idx="173">
                  <c:v>0</c:v>
                </c:pt>
                <c:pt idx="174">
                  <c:v>0.2</c:v>
                </c:pt>
                <c:pt idx="175">
                  <c:v>1.5</c:v>
                </c:pt>
                <c:pt idx="176">
                  <c:v>0.5</c:v>
                </c:pt>
                <c:pt idx="177">
                  <c:v>0.4</c:v>
                </c:pt>
                <c:pt idx="178">
                  <c:v>0.4</c:v>
                </c:pt>
                <c:pt idx="179">
                  <c:v>0</c:v>
                </c:pt>
                <c:pt idx="180">
                  <c:v>0</c:v>
                </c:pt>
                <c:pt idx="181">
                  <c:v>0.1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0.1</c:v>
                </c:pt>
                <c:pt idx="187">
                  <c:v>0</c:v>
                </c:pt>
                <c:pt idx="188">
                  <c:v>0</c:v>
                </c:pt>
                <c:pt idx="189">
                  <c:v>0.7</c:v>
                </c:pt>
                <c:pt idx="190">
                  <c:v>1</c:v>
                </c:pt>
                <c:pt idx="191">
                  <c:v>0.6</c:v>
                </c:pt>
                <c:pt idx="192">
                  <c:v>0.5</c:v>
                </c:pt>
                <c:pt idx="193">
                  <c:v>0.9</c:v>
                </c:pt>
                <c:pt idx="194">
                  <c:v>1.1000000000000001</c:v>
                </c:pt>
                <c:pt idx="195">
                  <c:v>1</c:v>
                </c:pt>
                <c:pt idx="196">
                  <c:v>0.2</c:v>
                </c:pt>
                <c:pt idx="197">
                  <c:v>0</c:v>
                </c:pt>
                <c:pt idx="198">
                  <c:v>0</c:v>
                </c:pt>
                <c:pt idx="199">
                  <c:v>0.1</c:v>
                </c:pt>
                <c:pt idx="200">
                  <c:v>0.3</c:v>
                </c:pt>
                <c:pt idx="201">
                  <c:v>0.5</c:v>
                </c:pt>
                <c:pt idx="202">
                  <c:v>0.7</c:v>
                </c:pt>
                <c:pt idx="203">
                  <c:v>0.2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0.1</c:v>
                </c:pt>
                <c:pt idx="216">
                  <c:v>0.9</c:v>
                </c:pt>
                <c:pt idx="217">
                  <c:v>0.1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0.1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0.1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0.1</c:v>
                </c:pt>
                <c:pt idx="274">
                  <c:v>1.2</c:v>
                </c:pt>
                <c:pt idx="275">
                  <c:v>0.1</c:v>
                </c:pt>
                <c:pt idx="276">
                  <c:v>0</c:v>
                </c:pt>
                <c:pt idx="277">
                  <c:v>0.8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0.6</c:v>
                </c:pt>
                <c:pt idx="283">
                  <c:v>0.4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0.1</c:v>
                </c:pt>
                <c:pt idx="297">
                  <c:v>0</c:v>
                </c:pt>
                <c:pt idx="298">
                  <c:v>0</c:v>
                </c:pt>
                <c:pt idx="299">
                  <c:v>1.2</c:v>
                </c:pt>
                <c:pt idx="300">
                  <c:v>0.8</c:v>
                </c:pt>
                <c:pt idx="301">
                  <c:v>1.3</c:v>
                </c:pt>
                <c:pt idx="302">
                  <c:v>0.9</c:v>
                </c:pt>
                <c:pt idx="303">
                  <c:v>1.7</c:v>
                </c:pt>
                <c:pt idx="304">
                  <c:v>1.6</c:v>
                </c:pt>
                <c:pt idx="305">
                  <c:v>0.1</c:v>
                </c:pt>
                <c:pt idx="306">
                  <c:v>1.9</c:v>
                </c:pt>
                <c:pt idx="307">
                  <c:v>1.7</c:v>
                </c:pt>
                <c:pt idx="308">
                  <c:v>1.7</c:v>
                </c:pt>
                <c:pt idx="309">
                  <c:v>1.1000000000000001</c:v>
                </c:pt>
                <c:pt idx="310">
                  <c:v>0</c:v>
                </c:pt>
                <c:pt idx="311">
                  <c:v>0</c:v>
                </c:pt>
                <c:pt idx="312">
                  <c:v>0.1</c:v>
                </c:pt>
                <c:pt idx="313">
                  <c:v>0</c:v>
                </c:pt>
                <c:pt idx="314">
                  <c:v>0.4</c:v>
                </c:pt>
                <c:pt idx="315">
                  <c:v>1.8</c:v>
                </c:pt>
                <c:pt idx="316">
                  <c:v>0.4</c:v>
                </c:pt>
                <c:pt idx="317">
                  <c:v>0.7</c:v>
                </c:pt>
                <c:pt idx="318">
                  <c:v>3.1</c:v>
                </c:pt>
                <c:pt idx="319">
                  <c:v>5.4</c:v>
                </c:pt>
                <c:pt idx="320">
                  <c:v>5.5</c:v>
                </c:pt>
                <c:pt idx="321">
                  <c:v>4.9000000000000004</c:v>
                </c:pt>
                <c:pt idx="322">
                  <c:v>3.5</c:v>
                </c:pt>
                <c:pt idx="323">
                  <c:v>0.7</c:v>
                </c:pt>
                <c:pt idx="324">
                  <c:v>0</c:v>
                </c:pt>
                <c:pt idx="325">
                  <c:v>0</c:v>
                </c:pt>
                <c:pt idx="326">
                  <c:v>0.1</c:v>
                </c:pt>
                <c:pt idx="327">
                  <c:v>0.3</c:v>
                </c:pt>
                <c:pt idx="328">
                  <c:v>1.8</c:v>
                </c:pt>
                <c:pt idx="329">
                  <c:v>1.3</c:v>
                </c:pt>
                <c:pt idx="330">
                  <c:v>2.6</c:v>
                </c:pt>
                <c:pt idx="331">
                  <c:v>1.3</c:v>
                </c:pt>
                <c:pt idx="332">
                  <c:v>0.6</c:v>
                </c:pt>
                <c:pt idx="333">
                  <c:v>2.2000000000000002</c:v>
                </c:pt>
                <c:pt idx="334">
                  <c:v>3.5</c:v>
                </c:pt>
                <c:pt idx="335">
                  <c:v>1</c:v>
                </c:pt>
                <c:pt idx="336">
                  <c:v>0</c:v>
                </c:pt>
                <c:pt idx="337">
                  <c:v>0.2</c:v>
                </c:pt>
                <c:pt idx="338">
                  <c:v>2.9</c:v>
                </c:pt>
                <c:pt idx="339">
                  <c:v>4.2</c:v>
                </c:pt>
                <c:pt idx="340">
                  <c:v>3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0.1</c:v>
                </c:pt>
                <c:pt idx="345">
                  <c:v>1.5</c:v>
                </c:pt>
                <c:pt idx="346">
                  <c:v>1.6</c:v>
                </c:pt>
                <c:pt idx="347">
                  <c:v>0.7</c:v>
                </c:pt>
                <c:pt idx="348">
                  <c:v>0.1</c:v>
                </c:pt>
                <c:pt idx="349">
                  <c:v>0</c:v>
                </c:pt>
                <c:pt idx="350">
                  <c:v>0.2</c:v>
                </c:pt>
                <c:pt idx="351">
                  <c:v>1.8</c:v>
                </c:pt>
                <c:pt idx="352">
                  <c:v>2.8</c:v>
                </c:pt>
                <c:pt idx="353">
                  <c:v>0.3</c:v>
                </c:pt>
                <c:pt idx="354">
                  <c:v>2.8</c:v>
                </c:pt>
                <c:pt idx="355">
                  <c:v>5</c:v>
                </c:pt>
                <c:pt idx="356">
                  <c:v>7.7</c:v>
                </c:pt>
                <c:pt idx="357">
                  <c:v>6</c:v>
                </c:pt>
                <c:pt idx="358">
                  <c:v>6.6</c:v>
                </c:pt>
                <c:pt idx="359">
                  <c:v>3.1</c:v>
                </c:pt>
                <c:pt idx="360">
                  <c:v>1.1000000000000001</c:v>
                </c:pt>
                <c:pt idx="361">
                  <c:v>0</c:v>
                </c:pt>
                <c:pt idx="362">
                  <c:v>0.9</c:v>
                </c:pt>
                <c:pt idx="363">
                  <c:v>3.8</c:v>
                </c:pt>
                <c:pt idx="364">
                  <c:v>3.7</c:v>
                </c:pt>
                <c:pt idx="365">
                  <c:v>6</c:v>
                </c:pt>
                <c:pt idx="366">
                  <c:v>5.3</c:v>
                </c:pt>
                <c:pt idx="367">
                  <c:v>6.7</c:v>
                </c:pt>
                <c:pt idx="368">
                  <c:v>5</c:v>
                </c:pt>
                <c:pt idx="369">
                  <c:v>7.6</c:v>
                </c:pt>
                <c:pt idx="370">
                  <c:v>8.6999999999999993</c:v>
                </c:pt>
                <c:pt idx="371">
                  <c:v>7.4</c:v>
                </c:pt>
                <c:pt idx="372">
                  <c:v>4.9000000000000004</c:v>
                </c:pt>
                <c:pt idx="373">
                  <c:v>6.7</c:v>
                </c:pt>
                <c:pt idx="374">
                  <c:v>6.8</c:v>
                </c:pt>
                <c:pt idx="375">
                  <c:v>2.5</c:v>
                </c:pt>
                <c:pt idx="376">
                  <c:v>0.8</c:v>
                </c:pt>
                <c:pt idx="377">
                  <c:v>3.1</c:v>
                </c:pt>
                <c:pt idx="378">
                  <c:v>1.9</c:v>
                </c:pt>
                <c:pt idx="379">
                  <c:v>0.6</c:v>
                </c:pt>
                <c:pt idx="380">
                  <c:v>3</c:v>
                </c:pt>
                <c:pt idx="381">
                  <c:v>1.3</c:v>
                </c:pt>
                <c:pt idx="382">
                  <c:v>4.4000000000000004</c:v>
                </c:pt>
                <c:pt idx="383">
                  <c:v>2.7</c:v>
                </c:pt>
                <c:pt idx="384">
                  <c:v>1.5</c:v>
                </c:pt>
                <c:pt idx="385">
                  <c:v>4.2</c:v>
                </c:pt>
                <c:pt idx="386">
                  <c:v>0.2</c:v>
                </c:pt>
                <c:pt idx="387">
                  <c:v>0.1</c:v>
                </c:pt>
                <c:pt idx="388">
                  <c:v>1.5</c:v>
                </c:pt>
                <c:pt idx="389">
                  <c:v>5</c:v>
                </c:pt>
                <c:pt idx="390">
                  <c:v>7</c:v>
                </c:pt>
                <c:pt idx="391">
                  <c:v>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35-4CD9-A1EC-C620FE199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3380472"/>
        <c:axId val="60337631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Bilbao_Degree_Days_LEBB_HDD_15C!$B$7</c15:sqref>
                        </c15:formulaRef>
                      </c:ext>
                    </c:extLst>
                    <c:strCache>
                      <c:ptCount val="1"/>
                      <c:pt idx="0">
                        <c:v>HDD 12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Bilbao_Degree_Days_LEBB_HDD_15C!$B$8:$B$399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2.7</c:v>
                      </c:pt>
                      <c:pt idx="1">
                        <c:v>2.9</c:v>
                      </c:pt>
                      <c:pt idx="2">
                        <c:v>5</c:v>
                      </c:pt>
                      <c:pt idx="3">
                        <c:v>5.0999999999999996</c:v>
                      </c:pt>
                      <c:pt idx="4">
                        <c:v>2.4</c:v>
                      </c:pt>
                      <c:pt idx="5">
                        <c:v>3.8</c:v>
                      </c:pt>
                      <c:pt idx="6">
                        <c:v>2.8</c:v>
                      </c:pt>
                      <c:pt idx="7">
                        <c:v>1.1000000000000001</c:v>
                      </c:pt>
                      <c:pt idx="8">
                        <c:v>0.9</c:v>
                      </c:pt>
                      <c:pt idx="9">
                        <c:v>2</c:v>
                      </c:pt>
                      <c:pt idx="10">
                        <c:v>0.8</c:v>
                      </c:pt>
                      <c:pt idx="11">
                        <c:v>1.3</c:v>
                      </c:pt>
                      <c:pt idx="12">
                        <c:v>0</c:v>
                      </c:pt>
                      <c:pt idx="13">
                        <c:v>0.2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2.4</c:v>
                      </c:pt>
                      <c:pt idx="17">
                        <c:v>1.5</c:v>
                      </c:pt>
                      <c:pt idx="18">
                        <c:v>0</c:v>
                      </c:pt>
                      <c:pt idx="19">
                        <c:v>1.1000000000000001</c:v>
                      </c:pt>
                      <c:pt idx="20">
                        <c:v>1.3</c:v>
                      </c:pt>
                      <c:pt idx="21">
                        <c:v>0</c:v>
                      </c:pt>
                      <c:pt idx="22">
                        <c:v>0.6</c:v>
                      </c:pt>
                      <c:pt idx="23">
                        <c:v>0.3</c:v>
                      </c:pt>
                      <c:pt idx="24">
                        <c:v>1.1000000000000001</c:v>
                      </c:pt>
                      <c:pt idx="25">
                        <c:v>1.2</c:v>
                      </c:pt>
                      <c:pt idx="26">
                        <c:v>5.4</c:v>
                      </c:pt>
                      <c:pt idx="27">
                        <c:v>5.3</c:v>
                      </c:pt>
                      <c:pt idx="28">
                        <c:v>5.4</c:v>
                      </c:pt>
                      <c:pt idx="29">
                        <c:v>5.8</c:v>
                      </c:pt>
                      <c:pt idx="30">
                        <c:v>5.5</c:v>
                      </c:pt>
                      <c:pt idx="31">
                        <c:v>5</c:v>
                      </c:pt>
                      <c:pt idx="32">
                        <c:v>5.7</c:v>
                      </c:pt>
                      <c:pt idx="33">
                        <c:v>5</c:v>
                      </c:pt>
                      <c:pt idx="34">
                        <c:v>3</c:v>
                      </c:pt>
                      <c:pt idx="35">
                        <c:v>3.9</c:v>
                      </c:pt>
                      <c:pt idx="36">
                        <c:v>6</c:v>
                      </c:pt>
                      <c:pt idx="37">
                        <c:v>4</c:v>
                      </c:pt>
                      <c:pt idx="38">
                        <c:v>3.4</c:v>
                      </c:pt>
                      <c:pt idx="39">
                        <c:v>0.8</c:v>
                      </c:pt>
                      <c:pt idx="40">
                        <c:v>2.1</c:v>
                      </c:pt>
                      <c:pt idx="41">
                        <c:v>4.2</c:v>
                      </c:pt>
                      <c:pt idx="42">
                        <c:v>6.6</c:v>
                      </c:pt>
                      <c:pt idx="43">
                        <c:v>3.6</c:v>
                      </c:pt>
                      <c:pt idx="44">
                        <c:v>0</c:v>
                      </c:pt>
                      <c:pt idx="45">
                        <c:v>0.4</c:v>
                      </c:pt>
                      <c:pt idx="46">
                        <c:v>0</c:v>
                      </c:pt>
                      <c:pt idx="47">
                        <c:v>1.6</c:v>
                      </c:pt>
                      <c:pt idx="48">
                        <c:v>2.5</c:v>
                      </c:pt>
                      <c:pt idx="49">
                        <c:v>3.1</c:v>
                      </c:pt>
                      <c:pt idx="50">
                        <c:v>6.2</c:v>
                      </c:pt>
                      <c:pt idx="51">
                        <c:v>7.7</c:v>
                      </c:pt>
                      <c:pt idx="52">
                        <c:v>4.9000000000000004</c:v>
                      </c:pt>
                      <c:pt idx="53">
                        <c:v>3.6</c:v>
                      </c:pt>
                      <c:pt idx="54">
                        <c:v>0.9</c:v>
                      </c:pt>
                      <c:pt idx="55">
                        <c:v>1.8</c:v>
                      </c:pt>
                      <c:pt idx="56">
                        <c:v>2.8</c:v>
                      </c:pt>
                      <c:pt idx="57">
                        <c:v>0.2</c:v>
                      </c:pt>
                      <c:pt idx="58">
                        <c:v>0.9</c:v>
                      </c:pt>
                      <c:pt idx="59">
                        <c:v>2.1</c:v>
                      </c:pt>
                      <c:pt idx="60">
                        <c:v>0</c:v>
                      </c:pt>
                      <c:pt idx="61">
                        <c:v>0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</c:v>
                      </c:pt>
                      <c:pt idx="65">
                        <c:v>1.1000000000000001</c:v>
                      </c:pt>
                      <c:pt idx="66">
                        <c:v>4</c:v>
                      </c:pt>
                      <c:pt idx="67">
                        <c:v>2.7</c:v>
                      </c:pt>
                      <c:pt idx="68">
                        <c:v>0.8</c:v>
                      </c:pt>
                      <c:pt idx="69">
                        <c:v>1.1000000000000001</c:v>
                      </c:pt>
                      <c:pt idx="70">
                        <c:v>1</c:v>
                      </c:pt>
                      <c:pt idx="71">
                        <c:v>0.3</c:v>
                      </c:pt>
                      <c:pt idx="72">
                        <c:v>0.3</c:v>
                      </c:pt>
                      <c:pt idx="73">
                        <c:v>1</c:v>
                      </c:pt>
                      <c:pt idx="74">
                        <c:v>0.5</c:v>
                      </c:pt>
                      <c:pt idx="75">
                        <c:v>0.9</c:v>
                      </c:pt>
                      <c:pt idx="76">
                        <c:v>1.7</c:v>
                      </c:pt>
                      <c:pt idx="77">
                        <c:v>0</c:v>
                      </c:pt>
                      <c:pt idx="78">
                        <c:v>0.9</c:v>
                      </c:pt>
                      <c:pt idx="79">
                        <c:v>3.2</c:v>
                      </c:pt>
                      <c:pt idx="80">
                        <c:v>4.2</c:v>
                      </c:pt>
                      <c:pt idx="81">
                        <c:v>3.7</c:v>
                      </c:pt>
                      <c:pt idx="82">
                        <c:v>2.2999999999999998</c:v>
                      </c:pt>
                      <c:pt idx="83">
                        <c:v>2.8</c:v>
                      </c:pt>
                      <c:pt idx="84">
                        <c:v>2.5</c:v>
                      </c:pt>
                      <c:pt idx="85">
                        <c:v>2.2999999999999998</c:v>
                      </c:pt>
                      <c:pt idx="86">
                        <c:v>1.2</c:v>
                      </c:pt>
                      <c:pt idx="87">
                        <c:v>2.1</c:v>
                      </c:pt>
                      <c:pt idx="88">
                        <c:v>0.5</c:v>
                      </c:pt>
                      <c:pt idx="89">
                        <c:v>0.8</c:v>
                      </c:pt>
                      <c:pt idx="90">
                        <c:v>0.2</c:v>
                      </c:pt>
                      <c:pt idx="91">
                        <c:v>0.8</c:v>
                      </c:pt>
                      <c:pt idx="92">
                        <c:v>2.5</c:v>
                      </c:pt>
                      <c:pt idx="93">
                        <c:v>1.8</c:v>
                      </c:pt>
                      <c:pt idx="94">
                        <c:v>0.5</c:v>
                      </c:pt>
                      <c:pt idx="95">
                        <c:v>0.5</c:v>
                      </c:pt>
                      <c:pt idx="96">
                        <c:v>3.5</c:v>
                      </c:pt>
                      <c:pt idx="97">
                        <c:v>1.5</c:v>
                      </c:pt>
                      <c:pt idx="98">
                        <c:v>2.9</c:v>
                      </c:pt>
                      <c:pt idx="99">
                        <c:v>1.3</c:v>
                      </c:pt>
                      <c:pt idx="100">
                        <c:v>2.7</c:v>
                      </c:pt>
                      <c:pt idx="101">
                        <c:v>2.1</c:v>
                      </c:pt>
                      <c:pt idx="102">
                        <c:v>0.3</c:v>
                      </c:pt>
                      <c:pt idx="103">
                        <c:v>1.7</c:v>
                      </c:pt>
                      <c:pt idx="104">
                        <c:v>4.2</c:v>
                      </c:pt>
                      <c:pt idx="105">
                        <c:v>2</c:v>
                      </c:pt>
                      <c:pt idx="106">
                        <c:v>2.2999999999999998</c:v>
                      </c:pt>
                      <c:pt idx="107">
                        <c:v>0.8</c:v>
                      </c:pt>
                      <c:pt idx="108">
                        <c:v>0.8</c:v>
                      </c:pt>
                      <c:pt idx="109">
                        <c:v>0.8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0.8</c:v>
                      </c:pt>
                      <c:pt idx="113">
                        <c:v>0.2</c:v>
                      </c:pt>
                      <c:pt idx="114">
                        <c:v>1.2</c:v>
                      </c:pt>
                      <c:pt idx="115">
                        <c:v>2.2000000000000002</c:v>
                      </c:pt>
                      <c:pt idx="116">
                        <c:v>1.5</c:v>
                      </c:pt>
                      <c:pt idx="117">
                        <c:v>4.0999999999999996</c:v>
                      </c:pt>
                      <c:pt idx="118">
                        <c:v>3.5</c:v>
                      </c:pt>
                      <c:pt idx="119">
                        <c:v>3.7</c:v>
                      </c:pt>
                      <c:pt idx="120">
                        <c:v>6.8</c:v>
                      </c:pt>
                      <c:pt idx="121">
                        <c:v>6.5</c:v>
                      </c:pt>
                      <c:pt idx="122">
                        <c:v>1.7</c:v>
                      </c:pt>
                      <c:pt idx="123">
                        <c:v>0.7</c:v>
                      </c:pt>
                      <c:pt idx="124">
                        <c:v>3.7</c:v>
                      </c:pt>
                      <c:pt idx="125">
                        <c:v>2.1</c:v>
                      </c:pt>
                      <c:pt idx="126">
                        <c:v>0</c:v>
                      </c:pt>
                      <c:pt idx="127">
                        <c:v>0</c:v>
                      </c:pt>
                      <c:pt idx="128">
                        <c:v>0.1</c:v>
                      </c:pt>
                      <c:pt idx="129">
                        <c:v>0</c:v>
                      </c:pt>
                      <c:pt idx="130">
                        <c:v>0.1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</c:v>
                      </c:pt>
                      <c:pt idx="135">
                        <c:v>0.5</c:v>
                      </c:pt>
                      <c:pt idx="136">
                        <c:v>0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0.1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0.4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</c:v>
                      </c:pt>
                      <c:pt idx="149">
                        <c:v>0.3</c:v>
                      </c:pt>
                      <c:pt idx="150">
                        <c:v>0.4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</c:v>
                      </c:pt>
                      <c:pt idx="164">
                        <c:v>0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0.2</c:v>
                      </c:pt>
                      <c:pt idx="168">
                        <c:v>0.9</c:v>
                      </c:pt>
                      <c:pt idx="169">
                        <c:v>0.6</c:v>
                      </c:pt>
                      <c:pt idx="170">
                        <c:v>0.3</c:v>
                      </c:pt>
                      <c:pt idx="171">
                        <c:v>0.1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0.4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</c:v>
                      </c:pt>
                      <c:pt idx="194">
                        <c:v>0.2</c:v>
                      </c:pt>
                      <c:pt idx="195">
                        <c:v>0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0.1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0.2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</c:v>
                      </c:pt>
                      <c:pt idx="300">
                        <c:v>0</c:v>
                      </c:pt>
                      <c:pt idx="301">
                        <c:v>0.2</c:v>
                      </c:pt>
                      <c:pt idx="302">
                        <c:v>0</c:v>
                      </c:pt>
                      <c:pt idx="303">
                        <c:v>0.3</c:v>
                      </c:pt>
                      <c:pt idx="304">
                        <c:v>0.3</c:v>
                      </c:pt>
                      <c:pt idx="305">
                        <c:v>0</c:v>
                      </c:pt>
                      <c:pt idx="306">
                        <c:v>0.2</c:v>
                      </c:pt>
                      <c:pt idx="307">
                        <c:v>0.2</c:v>
                      </c:pt>
                      <c:pt idx="308">
                        <c:v>0.1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0.1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0.5</c:v>
                      </c:pt>
                      <c:pt idx="319">
                        <c:v>2.5</c:v>
                      </c:pt>
                      <c:pt idx="320">
                        <c:v>3</c:v>
                      </c:pt>
                      <c:pt idx="321">
                        <c:v>2.9</c:v>
                      </c:pt>
                      <c:pt idx="322">
                        <c:v>1.7</c:v>
                      </c:pt>
                      <c:pt idx="323">
                        <c:v>0.1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0.6</c:v>
                      </c:pt>
                      <c:pt idx="329">
                        <c:v>0.1</c:v>
                      </c:pt>
                      <c:pt idx="330">
                        <c:v>0.8</c:v>
                      </c:pt>
                      <c:pt idx="331">
                        <c:v>0.2</c:v>
                      </c:pt>
                      <c:pt idx="332">
                        <c:v>0</c:v>
                      </c:pt>
                      <c:pt idx="333">
                        <c:v>0.4</c:v>
                      </c:pt>
                      <c:pt idx="334">
                        <c:v>1.6</c:v>
                      </c:pt>
                      <c:pt idx="335">
                        <c:v>0.3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0.3</c:v>
                      </c:pt>
                      <c:pt idx="339">
                        <c:v>1.5</c:v>
                      </c:pt>
                      <c:pt idx="340">
                        <c:v>1.3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0.1</c:v>
                      </c:pt>
                      <c:pt idx="346">
                        <c:v>0.4</c:v>
                      </c:pt>
                      <c:pt idx="347">
                        <c:v>0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0.3</c:v>
                      </c:pt>
                      <c:pt idx="352">
                        <c:v>1.4</c:v>
                      </c:pt>
                      <c:pt idx="353">
                        <c:v>0</c:v>
                      </c:pt>
                      <c:pt idx="354">
                        <c:v>0.3</c:v>
                      </c:pt>
                      <c:pt idx="355">
                        <c:v>2.4</c:v>
                      </c:pt>
                      <c:pt idx="356">
                        <c:v>5</c:v>
                      </c:pt>
                      <c:pt idx="357">
                        <c:v>3.7</c:v>
                      </c:pt>
                      <c:pt idx="358">
                        <c:v>4.0999999999999996</c:v>
                      </c:pt>
                      <c:pt idx="359">
                        <c:v>1.5</c:v>
                      </c:pt>
                      <c:pt idx="360">
                        <c:v>0</c:v>
                      </c:pt>
                      <c:pt idx="361">
                        <c:v>0</c:v>
                      </c:pt>
                      <c:pt idx="362">
                        <c:v>0.3</c:v>
                      </c:pt>
                      <c:pt idx="363">
                        <c:v>2</c:v>
                      </c:pt>
                      <c:pt idx="364">
                        <c:v>1.7</c:v>
                      </c:pt>
                      <c:pt idx="365">
                        <c:v>3.2</c:v>
                      </c:pt>
                      <c:pt idx="366">
                        <c:v>2.6</c:v>
                      </c:pt>
                      <c:pt idx="367">
                        <c:v>3.7</c:v>
                      </c:pt>
                      <c:pt idx="368">
                        <c:v>2.2000000000000002</c:v>
                      </c:pt>
                      <c:pt idx="369">
                        <c:v>4.5999999999999996</c:v>
                      </c:pt>
                      <c:pt idx="370">
                        <c:v>5.7</c:v>
                      </c:pt>
                      <c:pt idx="371">
                        <c:v>4.4000000000000004</c:v>
                      </c:pt>
                      <c:pt idx="372">
                        <c:v>2</c:v>
                      </c:pt>
                      <c:pt idx="373">
                        <c:v>3.7</c:v>
                      </c:pt>
                      <c:pt idx="374">
                        <c:v>3.8</c:v>
                      </c:pt>
                      <c:pt idx="375">
                        <c:v>0.3</c:v>
                      </c:pt>
                      <c:pt idx="376">
                        <c:v>0</c:v>
                      </c:pt>
                      <c:pt idx="377">
                        <c:v>0.6</c:v>
                      </c:pt>
                      <c:pt idx="378">
                        <c:v>0.7</c:v>
                      </c:pt>
                      <c:pt idx="379">
                        <c:v>0.1</c:v>
                      </c:pt>
                      <c:pt idx="380">
                        <c:v>1.1000000000000001</c:v>
                      </c:pt>
                      <c:pt idx="381">
                        <c:v>0.2</c:v>
                      </c:pt>
                      <c:pt idx="382">
                        <c:v>1.9</c:v>
                      </c:pt>
                      <c:pt idx="383">
                        <c:v>0.9</c:v>
                      </c:pt>
                      <c:pt idx="384">
                        <c:v>0.1</c:v>
                      </c:pt>
                      <c:pt idx="385">
                        <c:v>2.1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0.3</c:v>
                      </c:pt>
                      <c:pt idx="389">
                        <c:v>2</c:v>
                      </c:pt>
                      <c:pt idx="390">
                        <c:v>4</c:v>
                      </c:pt>
                      <c:pt idx="391">
                        <c:v>4.8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5735-4CD9-A1EC-C620FE1994AD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Bilbao_Degree_Days_LEBB_HDD_15C!$C$7</c15:sqref>
                        </c15:formulaRef>
                      </c:ext>
                    </c:extLst>
                    <c:strCache>
                      <c:ptCount val="1"/>
                      <c:pt idx="0">
                        <c:v>HDD 12.5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Bilbao_Degree_Days_LEBB_HDD_15C!$C$8:$C$399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3</c:v>
                      </c:pt>
                      <c:pt idx="1">
                        <c:v>3.4</c:v>
                      </c:pt>
                      <c:pt idx="2">
                        <c:v>5.5</c:v>
                      </c:pt>
                      <c:pt idx="3">
                        <c:v>5.6</c:v>
                      </c:pt>
                      <c:pt idx="4">
                        <c:v>2.8</c:v>
                      </c:pt>
                      <c:pt idx="5">
                        <c:v>4.2</c:v>
                      </c:pt>
                      <c:pt idx="6">
                        <c:v>3.2</c:v>
                      </c:pt>
                      <c:pt idx="7">
                        <c:v>1.4</c:v>
                      </c:pt>
                      <c:pt idx="8">
                        <c:v>1.2</c:v>
                      </c:pt>
                      <c:pt idx="9">
                        <c:v>2.2999999999999998</c:v>
                      </c:pt>
                      <c:pt idx="10">
                        <c:v>1.2</c:v>
                      </c:pt>
                      <c:pt idx="11">
                        <c:v>1.7</c:v>
                      </c:pt>
                      <c:pt idx="12">
                        <c:v>0</c:v>
                      </c:pt>
                      <c:pt idx="13">
                        <c:v>0.3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2.9</c:v>
                      </c:pt>
                      <c:pt idx="17">
                        <c:v>1.7</c:v>
                      </c:pt>
                      <c:pt idx="18">
                        <c:v>0</c:v>
                      </c:pt>
                      <c:pt idx="19">
                        <c:v>1.5</c:v>
                      </c:pt>
                      <c:pt idx="20">
                        <c:v>1.6</c:v>
                      </c:pt>
                      <c:pt idx="21">
                        <c:v>0.2</c:v>
                      </c:pt>
                      <c:pt idx="22">
                        <c:v>0.8</c:v>
                      </c:pt>
                      <c:pt idx="23">
                        <c:v>0.4</c:v>
                      </c:pt>
                      <c:pt idx="24">
                        <c:v>1.3</c:v>
                      </c:pt>
                      <c:pt idx="25">
                        <c:v>1.3</c:v>
                      </c:pt>
                      <c:pt idx="26">
                        <c:v>5.8</c:v>
                      </c:pt>
                      <c:pt idx="27">
                        <c:v>5.7</c:v>
                      </c:pt>
                      <c:pt idx="28">
                        <c:v>5.8</c:v>
                      </c:pt>
                      <c:pt idx="29">
                        <c:v>6.2</c:v>
                      </c:pt>
                      <c:pt idx="30">
                        <c:v>5.9</c:v>
                      </c:pt>
                      <c:pt idx="31">
                        <c:v>5.4</c:v>
                      </c:pt>
                      <c:pt idx="32">
                        <c:v>6.1</c:v>
                      </c:pt>
                      <c:pt idx="33">
                        <c:v>5.5</c:v>
                      </c:pt>
                      <c:pt idx="34">
                        <c:v>3.5</c:v>
                      </c:pt>
                      <c:pt idx="35">
                        <c:v>4.4000000000000004</c:v>
                      </c:pt>
                      <c:pt idx="36">
                        <c:v>6.5</c:v>
                      </c:pt>
                      <c:pt idx="37">
                        <c:v>4.4000000000000004</c:v>
                      </c:pt>
                      <c:pt idx="38">
                        <c:v>3.8</c:v>
                      </c:pt>
                      <c:pt idx="39">
                        <c:v>1.1000000000000001</c:v>
                      </c:pt>
                      <c:pt idx="40">
                        <c:v>2.6</c:v>
                      </c:pt>
                      <c:pt idx="41">
                        <c:v>4.5999999999999996</c:v>
                      </c:pt>
                      <c:pt idx="42">
                        <c:v>7</c:v>
                      </c:pt>
                      <c:pt idx="43">
                        <c:v>4</c:v>
                      </c:pt>
                      <c:pt idx="44">
                        <c:v>0.1</c:v>
                      </c:pt>
                      <c:pt idx="45">
                        <c:v>0.5</c:v>
                      </c:pt>
                      <c:pt idx="46">
                        <c:v>0</c:v>
                      </c:pt>
                      <c:pt idx="47">
                        <c:v>2</c:v>
                      </c:pt>
                      <c:pt idx="48">
                        <c:v>2.9</c:v>
                      </c:pt>
                      <c:pt idx="49">
                        <c:v>3.6</c:v>
                      </c:pt>
                      <c:pt idx="50">
                        <c:v>6.7</c:v>
                      </c:pt>
                      <c:pt idx="51">
                        <c:v>8.1999999999999993</c:v>
                      </c:pt>
                      <c:pt idx="52">
                        <c:v>5.4</c:v>
                      </c:pt>
                      <c:pt idx="53">
                        <c:v>4.0999999999999996</c:v>
                      </c:pt>
                      <c:pt idx="54">
                        <c:v>1.2</c:v>
                      </c:pt>
                      <c:pt idx="55">
                        <c:v>2.1</c:v>
                      </c:pt>
                      <c:pt idx="56">
                        <c:v>3.2</c:v>
                      </c:pt>
                      <c:pt idx="57">
                        <c:v>0.2</c:v>
                      </c:pt>
                      <c:pt idx="58">
                        <c:v>1.2</c:v>
                      </c:pt>
                      <c:pt idx="59">
                        <c:v>2.2999999999999998</c:v>
                      </c:pt>
                      <c:pt idx="60">
                        <c:v>0</c:v>
                      </c:pt>
                      <c:pt idx="61">
                        <c:v>0.1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0.1</c:v>
                      </c:pt>
                      <c:pt idx="65">
                        <c:v>1.4</c:v>
                      </c:pt>
                      <c:pt idx="66">
                        <c:v>4.5</c:v>
                      </c:pt>
                      <c:pt idx="67">
                        <c:v>2.9</c:v>
                      </c:pt>
                      <c:pt idx="68">
                        <c:v>1.1000000000000001</c:v>
                      </c:pt>
                      <c:pt idx="69">
                        <c:v>1.5</c:v>
                      </c:pt>
                      <c:pt idx="70">
                        <c:v>1.1000000000000001</c:v>
                      </c:pt>
                      <c:pt idx="71">
                        <c:v>0.4</c:v>
                      </c:pt>
                      <c:pt idx="72">
                        <c:v>0.5</c:v>
                      </c:pt>
                      <c:pt idx="73">
                        <c:v>1.3</c:v>
                      </c:pt>
                      <c:pt idx="74">
                        <c:v>0.7</c:v>
                      </c:pt>
                      <c:pt idx="75">
                        <c:v>1.2</c:v>
                      </c:pt>
                      <c:pt idx="76">
                        <c:v>1.9</c:v>
                      </c:pt>
                      <c:pt idx="77">
                        <c:v>0</c:v>
                      </c:pt>
                      <c:pt idx="78">
                        <c:v>1.2</c:v>
                      </c:pt>
                      <c:pt idx="79">
                        <c:v>3.7</c:v>
                      </c:pt>
                      <c:pt idx="80">
                        <c:v>4.5999999999999996</c:v>
                      </c:pt>
                      <c:pt idx="81">
                        <c:v>4</c:v>
                      </c:pt>
                      <c:pt idx="82">
                        <c:v>2.6</c:v>
                      </c:pt>
                      <c:pt idx="83">
                        <c:v>3.2</c:v>
                      </c:pt>
                      <c:pt idx="84">
                        <c:v>2.9</c:v>
                      </c:pt>
                      <c:pt idx="85">
                        <c:v>2.7</c:v>
                      </c:pt>
                      <c:pt idx="86">
                        <c:v>1.7</c:v>
                      </c:pt>
                      <c:pt idx="87">
                        <c:v>2.6</c:v>
                      </c:pt>
                      <c:pt idx="88">
                        <c:v>0.6</c:v>
                      </c:pt>
                      <c:pt idx="89">
                        <c:v>1</c:v>
                      </c:pt>
                      <c:pt idx="90">
                        <c:v>0.4</c:v>
                      </c:pt>
                      <c:pt idx="91">
                        <c:v>1</c:v>
                      </c:pt>
                      <c:pt idx="92">
                        <c:v>2.9</c:v>
                      </c:pt>
                      <c:pt idx="93">
                        <c:v>2.2000000000000002</c:v>
                      </c:pt>
                      <c:pt idx="94">
                        <c:v>0.7</c:v>
                      </c:pt>
                      <c:pt idx="95">
                        <c:v>0.8</c:v>
                      </c:pt>
                      <c:pt idx="96">
                        <c:v>4</c:v>
                      </c:pt>
                      <c:pt idx="97">
                        <c:v>1.9</c:v>
                      </c:pt>
                      <c:pt idx="98">
                        <c:v>3.2</c:v>
                      </c:pt>
                      <c:pt idx="99">
                        <c:v>1.7</c:v>
                      </c:pt>
                      <c:pt idx="100">
                        <c:v>3.1</c:v>
                      </c:pt>
                      <c:pt idx="101">
                        <c:v>2.4</c:v>
                      </c:pt>
                      <c:pt idx="102">
                        <c:v>0.6</c:v>
                      </c:pt>
                      <c:pt idx="103">
                        <c:v>2.1</c:v>
                      </c:pt>
                      <c:pt idx="104">
                        <c:v>4.5</c:v>
                      </c:pt>
                      <c:pt idx="105">
                        <c:v>2.2999999999999998</c:v>
                      </c:pt>
                      <c:pt idx="106">
                        <c:v>2.8</c:v>
                      </c:pt>
                      <c:pt idx="107">
                        <c:v>1.2</c:v>
                      </c:pt>
                      <c:pt idx="108">
                        <c:v>1.1000000000000001</c:v>
                      </c:pt>
                      <c:pt idx="109">
                        <c:v>1.1000000000000001</c:v>
                      </c:pt>
                      <c:pt idx="110">
                        <c:v>0</c:v>
                      </c:pt>
                      <c:pt idx="111">
                        <c:v>0</c:v>
                      </c:pt>
                      <c:pt idx="112">
                        <c:v>1</c:v>
                      </c:pt>
                      <c:pt idx="113">
                        <c:v>0.4</c:v>
                      </c:pt>
                      <c:pt idx="114">
                        <c:v>1.4</c:v>
                      </c:pt>
                      <c:pt idx="115">
                        <c:v>2.5</c:v>
                      </c:pt>
                      <c:pt idx="116">
                        <c:v>1.9</c:v>
                      </c:pt>
                      <c:pt idx="117">
                        <c:v>4.5</c:v>
                      </c:pt>
                      <c:pt idx="118">
                        <c:v>3.8</c:v>
                      </c:pt>
                      <c:pt idx="119">
                        <c:v>4.0999999999999996</c:v>
                      </c:pt>
                      <c:pt idx="120">
                        <c:v>7.3</c:v>
                      </c:pt>
                      <c:pt idx="121">
                        <c:v>7</c:v>
                      </c:pt>
                      <c:pt idx="122">
                        <c:v>1.9</c:v>
                      </c:pt>
                      <c:pt idx="123">
                        <c:v>1</c:v>
                      </c:pt>
                      <c:pt idx="124">
                        <c:v>4.0999999999999996</c:v>
                      </c:pt>
                      <c:pt idx="125">
                        <c:v>2.2999999999999998</c:v>
                      </c:pt>
                      <c:pt idx="126">
                        <c:v>0</c:v>
                      </c:pt>
                      <c:pt idx="127">
                        <c:v>0.1</c:v>
                      </c:pt>
                      <c:pt idx="128">
                        <c:v>0.3</c:v>
                      </c:pt>
                      <c:pt idx="129">
                        <c:v>0.1</c:v>
                      </c:pt>
                      <c:pt idx="130">
                        <c:v>0.2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0.1</c:v>
                      </c:pt>
                      <c:pt idx="135">
                        <c:v>0.7</c:v>
                      </c:pt>
                      <c:pt idx="136">
                        <c:v>0.1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0.3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</c:v>
                      </c:pt>
                      <c:pt idx="143">
                        <c:v>0</c:v>
                      </c:pt>
                      <c:pt idx="144">
                        <c:v>0.6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0.1</c:v>
                      </c:pt>
                      <c:pt idx="149">
                        <c:v>0.5</c:v>
                      </c:pt>
                      <c:pt idx="150">
                        <c:v>0.5</c:v>
                      </c:pt>
                      <c:pt idx="151">
                        <c:v>0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0.2</c:v>
                      </c:pt>
                      <c:pt idx="164">
                        <c:v>0.2</c:v>
                      </c:pt>
                      <c:pt idx="165">
                        <c:v>0</c:v>
                      </c:pt>
                      <c:pt idx="166">
                        <c:v>0</c:v>
                      </c:pt>
                      <c:pt idx="167">
                        <c:v>0.3</c:v>
                      </c:pt>
                      <c:pt idx="168">
                        <c:v>1.1000000000000001</c:v>
                      </c:pt>
                      <c:pt idx="169">
                        <c:v>0.8</c:v>
                      </c:pt>
                      <c:pt idx="170">
                        <c:v>0.5</c:v>
                      </c:pt>
                      <c:pt idx="171">
                        <c:v>0.2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0.5</c:v>
                      </c:pt>
                      <c:pt idx="176">
                        <c:v>0</c:v>
                      </c:pt>
                      <c:pt idx="177">
                        <c:v>0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0.1</c:v>
                      </c:pt>
                      <c:pt idx="191">
                        <c:v>0</c:v>
                      </c:pt>
                      <c:pt idx="192">
                        <c:v>0</c:v>
                      </c:pt>
                      <c:pt idx="193">
                        <c:v>0.1</c:v>
                      </c:pt>
                      <c:pt idx="194">
                        <c:v>0.3</c:v>
                      </c:pt>
                      <c:pt idx="195">
                        <c:v>0.1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0.2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0.3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0.1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0.1</c:v>
                      </c:pt>
                      <c:pt idx="300">
                        <c:v>0</c:v>
                      </c:pt>
                      <c:pt idx="301">
                        <c:v>0.3</c:v>
                      </c:pt>
                      <c:pt idx="302">
                        <c:v>0</c:v>
                      </c:pt>
                      <c:pt idx="303">
                        <c:v>0.5</c:v>
                      </c:pt>
                      <c:pt idx="304">
                        <c:v>0.5</c:v>
                      </c:pt>
                      <c:pt idx="305">
                        <c:v>0</c:v>
                      </c:pt>
                      <c:pt idx="306">
                        <c:v>0.4</c:v>
                      </c:pt>
                      <c:pt idx="307">
                        <c:v>0.4</c:v>
                      </c:pt>
                      <c:pt idx="308">
                        <c:v>0.2</c:v>
                      </c:pt>
                      <c:pt idx="309">
                        <c:v>0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0.2</c:v>
                      </c:pt>
                      <c:pt idx="316">
                        <c:v>0</c:v>
                      </c:pt>
                      <c:pt idx="317">
                        <c:v>0</c:v>
                      </c:pt>
                      <c:pt idx="318">
                        <c:v>0.9</c:v>
                      </c:pt>
                      <c:pt idx="319">
                        <c:v>2.9</c:v>
                      </c:pt>
                      <c:pt idx="320">
                        <c:v>3.3</c:v>
                      </c:pt>
                      <c:pt idx="321">
                        <c:v>3.2</c:v>
                      </c:pt>
                      <c:pt idx="322">
                        <c:v>2</c:v>
                      </c:pt>
                      <c:pt idx="323">
                        <c:v>0.2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0.7</c:v>
                      </c:pt>
                      <c:pt idx="329">
                        <c:v>0.2</c:v>
                      </c:pt>
                      <c:pt idx="330">
                        <c:v>1.1000000000000001</c:v>
                      </c:pt>
                      <c:pt idx="331">
                        <c:v>0.4</c:v>
                      </c:pt>
                      <c:pt idx="332">
                        <c:v>0.1</c:v>
                      </c:pt>
                      <c:pt idx="333">
                        <c:v>0.7</c:v>
                      </c:pt>
                      <c:pt idx="334">
                        <c:v>1.9</c:v>
                      </c:pt>
                      <c:pt idx="335">
                        <c:v>0.4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0.6</c:v>
                      </c:pt>
                      <c:pt idx="339">
                        <c:v>1.8</c:v>
                      </c:pt>
                      <c:pt idx="340">
                        <c:v>1.6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0.2</c:v>
                      </c:pt>
                      <c:pt idx="346">
                        <c:v>0.6</c:v>
                      </c:pt>
                      <c:pt idx="347">
                        <c:v>0.1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0.4</c:v>
                      </c:pt>
                      <c:pt idx="352">
                        <c:v>1.7</c:v>
                      </c:pt>
                      <c:pt idx="353">
                        <c:v>0</c:v>
                      </c:pt>
                      <c:pt idx="354">
                        <c:v>0.6</c:v>
                      </c:pt>
                      <c:pt idx="355">
                        <c:v>2.8</c:v>
                      </c:pt>
                      <c:pt idx="356">
                        <c:v>5.4</c:v>
                      </c:pt>
                      <c:pt idx="357">
                        <c:v>4.0999999999999996</c:v>
                      </c:pt>
                      <c:pt idx="358">
                        <c:v>4.5</c:v>
                      </c:pt>
                      <c:pt idx="359">
                        <c:v>1.7</c:v>
                      </c:pt>
                      <c:pt idx="360">
                        <c:v>0.1</c:v>
                      </c:pt>
                      <c:pt idx="361">
                        <c:v>0</c:v>
                      </c:pt>
                      <c:pt idx="362">
                        <c:v>0.4</c:v>
                      </c:pt>
                      <c:pt idx="363">
                        <c:v>2.2000000000000002</c:v>
                      </c:pt>
                      <c:pt idx="364">
                        <c:v>2</c:v>
                      </c:pt>
                      <c:pt idx="365">
                        <c:v>3.6</c:v>
                      </c:pt>
                      <c:pt idx="366">
                        <c:v>3</c:v>
                      </c:pt>
                      <c:pt idx="367">
                        <c:v>4.2</c:v>
                      </c:pt>
                      <c:pt idx="368">
                        <c:v>2.6</c:v>
                      </c:pt>
                      <c:pt idx="369">
                        <c:v>5.0999999999999996</c:v>
                      </c:pt>
                      <c:pt idx="370">
                        <c:v>6.2</c:v>
                      </c:pt>
                      <c:pt idx="371">
                        <c:v>4.9000000000000004</c:v>
                      </c:pt>
                      <c:pt idx="372">
                        <c:v>2.5</c:v>
                      </c:pt>
                      <c:pt idx="373">
                        <c:v>4.2</c:v>
                      </c:pt>
                      <c:pt idx="374">
                        <c:v>4.3</c:v>
                      </c:pt>
                      <c:pt idx="375">
                        <c:v>0.5</c:v>
                      </c:pt>
                      <c:pt idx="376">
                        <c:v>0</c:v>
                      </c:pt>
                      <c:pt idx="377">
                        <c:v>0.8</c:v>
                      </c:pt>
                      <c:pt idx="378">
                        <c:v>0.9</c:v>
                      </c:pt>
                      <c:pt idx="379">
                        <c:v>0.2</c:v>
                      </c:pt>
                      <c:pt idx="380">
                        <c:v>1.3</c:v>
                      </c:pt>
                      <c:pt idx="381">
                        <c:v>0.3</c:v>
                      </c:pt>
                      <c:pt idx="382">
                        <c:v>2.2999999999999998</c:v>
                      </c:pt>
                      <c:pt idx="383">
                        <c:v>1.1000000000000001</c:v>
                      </c:pt>
                      <c:pt idx="384">
                        <c:v>0.2</c:v>
                      </c:pt>
                      <c:pt idx="385">
                        <c:v>2.2999999999999998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0.5</c:v>
                      </c:pt>
                      <c:pt idx="389">
                        <c:v>2.5</c:v>
                      </c:pt>
                      <c:pt idx="390">
                        <c:v>4.5</c:v>
                      </c:pt>
                      <c:pt idx="391">
                        <c:v>5.3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5735-4CD9-A1EC-C620FE1994AD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Bilbao_Degree_Days_LEBB_HDD_15C!$D$7</c15:sqref>
                        </c15:formulaRef>
                      </c:ext>
                    </c:extLst>
                    <c:strCache>
                      <c:ptCount val="1"/>
                      <c:pt idx="0">
                        <c:v>HDD 13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Bilbao_Degree_Days_LEBB_HDD_15C!$D$8:$D$399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3.4</c:v>
                      </c:pt>
                      <c:pt idx="1">
                        <c:v>3.9</c:v>
                      </c:pt>
                      <c:pt idx="2">
                        <c:v>6</c:v>
                      </c:pt>
                      <c:pt idx="3">
                        <c:v>6.1</c:v>
                      </c:pt>
                      <c:pt idx="4">
                        <c:v>3.2</c:v>
                      </c:pt>
                      <c:pt idx="5">
                        <c:v>4.5999999999999996</c:v>
                      </c:pt>
                      <c:pt idx="6">
                        <c:v>3.6</c:v>
                      </c:pt>
                      <c:pt idx="7">
                        <c:v>1.6</c:v>
                      </c:pt>
                      <c:pt idx="8">
                        <c:v>1.5</c:v>
                      </c:pt>
                      <c:pt idx="9">
                        <c:v>2.7</c:v>
                      </c:pt>
                      <c:pt idx="10">
                        <c:v>1.6</c:v>
                      </c:pt>
                      <c:pt idx="11">
                        <c:v>2.1</c:v>
                      </c:pt>
                      <c:pt idx="12">
                        <c:v>0</c:v>
                      </c:pt>
                      <c:pt idx="13">
                        <c:v>0.4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3.4</c:v>
                      </c:pt>
                      <c:pt idx="17">
                        <c:v>1.9</c:v>
                      </c:pt>
                      <c:pt idx="18">
                        <c:v>0</c:v>
                      </c:pt>
                      <c:pt idx="19">
                        <c:v>1.9</c:v>
                      </c:pt>
                      <c:pt idx="20">
                        <c:v>1.9</c:v>
                      </c:pt>
                      <c:pt idx="21">
                        <c:v>0.5</c:v>
                      </c:pt>
                      <c:pt idx="22">
                        <c:v>1.1000000000000001</c:v>
                      </c:pt>
                      <c:pt idx="23">
                        <c:v>0.6</c:v>
                      </c:pt>
                      <c:pt idx="24">
                        <c:v>1.5</c:v>
                      </c:pt>
                      <c:pt idx="25">
                        <c:v>1.4</c:v>
                      </c:pt>
                      <c:pt idx="26">
                        <c:v>6.2</c:v>
                      </c:pt>
                      <c:pt idx="27">
                        <c:v>6.1</c:v>
                      </c:pt>
                      <c:pt idx="28">
                        <c:v>6.2</c:v>
                      </c:pt>
                      <c:pt idx="29">
                        <c:v>6.6</c:v>
                      </c:pt>
                      <c:pt idx="30">
                        <c:v>6.4</c:v>
                      </c:pt>
                      <c:pt idx="31">
                        <c:v>5.8</c:v>
                      </c:pt>
                      <c:pt idx="32">
                        <c:v>6.5</c:v>
                      </c:pt>
                      <c:pt idx="33">
                        <c:v>6</c:v>
                      </c:pt>
                      <c:pt idx="34">
                        <c:v>4</c:v>
                      </c:pt>
                      <c:pt idx="35">
                        <c:v>4.8</c:v>
                      </c:pt>
                      <c:pt idx="36">
                        <c:v>6.9</c:v>
                      </c:pt>
                      <c:pt idx="37">
                        <c:v>4.8</c:v>
                      </c:pt>
                      <c:pt idx="38">
                        <c:v>4.0999999999999996</c:v>
                      </c:pt>
                      <c:pt idx="39">
                        <c:v>1.4</c:v>
                      </c:pt>
                      <c:pt idx="40">
                        <c:v>3.1</c:v>
                      </c:pt>
                      <c:pt idx="41">
                        <c:v>5</c:v>
                      </c:pt>
                      <c:pt idx="42">
                        <c:v>7.4</c:v>
                      </c:pt>
                      <c:pt idx="43">
                        <c:v>4.3</c:v>
                      </c:pt>
                      <c:pt idx="44">
                        <c:v>0.3</c:v>
                      </c:pt>
                      <c:pt idx="45">
                        <c:v>0.6</c:v>
                      </c:pt>
                      <c:pt idx="46">
                        <c:v>0</c:v>
                      </c:pt>
                      <c:pt idx="47">
                        <c:v>2.4</c:v>
                      </c:pt>
                      <c:pt idx="48">
                        <c:v>3.2</c:v>
                      </c:pt>
                      <c:pt idx="49">
                        <c:v>4.0999999999999996</c:v>
                      </c:pt>
                      <c:pt idx="50">
                        <c:v>7.2</c:v>
                      </c:pt>
                      <c:pt idx="51">
                        <c:v>8.6999999999999993</c:v>
                      </c:pt>
                      <c:pt idx="52">
                        <c:v>5.9</c:v>
                      </c:pt>
                      <c:pt idx="53">
                        <c:v>4.5999999999999996</c:v>
                      </c:pt>
                      <c:pt idx="54">
                        <c:v>1.6</c:v>
                      </c:pt>
                      <c:pt idx="55">
                        <c:v>2.5</c:v>
                      </c:pt>
                      <c:pt idx="56">
                        <c:v>3.6</c:v>
                      </c:pt>
                      <c:pt idx="57">
                        <c:v>0.3</c:v>
                      </c:pt>
                      <c:pt idx="58">
                        <c:v>1.5</c:v>
                      </c:pt>
                      <c:pt idx="59">
                        <c:v>2.5</c:v>
                      </c:pt>
                      <c:pt idx="60">
                        <c:v>0</c:v>
                      </c:pt>
                      <c:pt idx="61">
                        <c:v>0.2</c:v>
                      </c:pt>
                      <c:pt idx="62">
                        <c:v>0</c:v>
                      </c:pt>
                      <c:pt idx="63">
                        <c:v>0</c:v>
                      </c:pt>
                      <c:pt idx="64">
                        <c:v>0.1</c:v>
                      </c:pt>
                      <c:pt idx="65">
                        <c:v>1.8</c:v>
                      </c:pt>
                      <c:pt idx="66">
                        <c:v>5</c:v>
                      </c:pt>
                      <c:pt idx="67">
                        <c:v>3.2</c:v>
                      </c:pt>
                      <c:pt idx="68">
                        <c:v>1.3</c:v>
                      </c:pt>
                      <c:pt idx="69">
                        <c:v>1.8</c:v>
                      </c:pt>
                      <c:pt idx="70">
                        <c:v>1.3</c:v>
                      </c:pt>
                      <c:pt idx="71">
                        <c:v>0.5</c:v>
                      </c:pt>
                      <c:pt idx="72">
                        <c:v>0.7</c:v>
                      </c:pt>
                      <c:pt idx="73">
                        <c:v>1.7</c:v>
                      </c:pt>
                      <c:pt idx="74">
                        <c:v>0.9</c:v>
                      </c:pt>
                      <c:pt idx="75">
                        <c:v>1.4</c:v>
                      </c:pt>
                      <c:pt idx="76">
                        <c:v>2.1</c:v>
                      </c:pt>
                      <c:pt idx="77">
                        <c:v>0</c:v>
                      </c:pt>
                      <c:pt idx="78">
                        <c:v>1.6</c:v>
                      </c:pt>
                      <c:pt idx="79">
                        <c:v>4.0999999999999996</c:v>
                      </c:pt>
                      <c:pt idx="80">
                        <c:v>4.9000000000000004</c:v>
                      </c:pt>
                      <c:pt idx="81">
                        <c:v>4.4000000000000004</c:v>
                      </c:pt>
                      <c:pt idx="82">
                        <c:v>3</c:v>
                      </c:pt>
                      <c:pt idx="83">
                        <c:v>3.6</c:v>
                      </c:pt>
                      <c:pt idx="84">
                        <c:v>3.3</c:v>
                      </c:pt>
                      <c:pt idx="85">
                        <c:v>3.1</c:v>
                      </c:pt>
                      <c:pt idx="86">
                        <c:v>2.2000000000000002</c:v>
                      </c:pt>
                      <c:pt idx="87">
                        <c:v>3.1</c:v>
                      </c:pt>
                      <c:pt idx="88">
                        <c:v>0.8</c:v>
                      </c:pt>
                      <c:pt idx="89">
                        <c:v>1.2</c:v>
                      </c:pt>
                      <c:pt idx="90">
                        <c:v>0.6</c:v>
                      </c:pt>
                      <c:pt idx="91">
                        <c:v>1.2</c:v>
                      </c:pt>
                      <c:pt idx="92">
                        <c:v>3.4</c:v>
                      </c:pt>
                      <c:pt idx="93">
                        <c:v>2.5</c:v>
                      </c:pt>
                      <c:pt idx="94">
                        <c:v>0.9</c:v>
                      </c:pt>
                      <c:pt idx="95">
                        <c:v>1</c:v>
                      </c:pt>
                      <c:pt idx="96">
                        <c:v>4.5</c:v>
                      </c:pt>
                      <c:pt idx="97">
                        <c:v>2.2999999999999998</c:v>
                      </c:pt>
                      <c:pt idx="98">
                        <c:v>3.5</c:v>
                      </c:pt>
                      <c:pt idx="99">
                        <c:v>2.2000000000000002</c:v>
                      </c:pt>
                      <c:pt idx="100">
                        <c:v>3.4</c:v>
                      </c:pt>
                      <c:pt idx="101">
                        <c:v>2.7</c:v>
                      </c:pt>
                      <c:pt idx="102">
                        <c:v>1</c:v>
                      </c:pt>
                      <c:pt idx="103">
                        <c:v>2.5</c:v>
                      </c:pt>
                      <c:pt idx="104">
                        <c:v>4.8</c:v>
                      </c:pt>
                      <c:pt idx="105">
                        <c:v>2.6</c:v>
                      </c:pt>
                      <c:pt idx="106">
                        <c:v>3.3</c:v>
                      </c:pt>
                      <c:pt idx="107">
                        <c:v>1.5</c:v>
                      </c:pt>
                      <c:pt idx="108">
                        <c:v>1.4</c:v>
                      </c:pt>
                      <c:pt idx="109">
                        <c:v>1.3</c:v>
                      </c:pt>
                      <c:pt idx="110">
                        <c:v>0</c:v>
                      </c:pt>
                      <c:pt idx="111">
                        <c:v>0.1</c:v>
                      </c:pt>
                      <c:pt idx="112">
                        <c:v>1.2</c:v>
                      </c:pt>
                      <c:pt idx="113">
                        <c:v>0.6</c:v>
                      </c:pt>
                      <c:pt idx="114">
                        <c:v>1.7</c:v>
                      </c:pt>
                      <c:pt idx="115">
                        <c:v>2.9</c:v>
                      </c:pt>
                      <c:pt idx="116">
                        <c:v>2.2999999999999998</c:v>
                      </c:pt>
                      <c:pt idx="117">
                        <c:v>4.8</c:v>
                      </c:pt>
                      <c:pt idx="118">
                        <c:v>4.0999999999999996</c:v>
                      </c:pt>
                      <c:pt idx="119">
                        <c:v>4.5</c:v>
                      </c:pt>
                      <c:pt idx="120">
                        <c:v>7.8</c:v>
                      </c:pt>
                      <c:pt idx="121">
                        <c:v>7.5</c:v>
                      </c:pt>
                      <c:pt idx="122">
                        <c:v>2.1</c:v>
                      </c:pt>
                      <c:pt idx="123">
                        <c:v>1.3</c:v>
                      </c:pt>
                      <c:pt idx="124">
                        <c:v>4.4000000000000004</c:v>
                      </c:pt>
                      <c:pt idx="125">
                        <c:v>2.5</c:v>
                      </c:pt>
                      <c:pt idx="126">
                        <c:v>0</c:v>
                      </c:pt>
                      <c:pt idx="127">
                        <c:v>0.2</c:v>
                      </c:pt>
                      <c:pt idx="128">
                        <c:v>0.5</c:v>
                      </c:pt>
                      <c:pt idx="129">
                        <c:v>0.2</c:v>
                      </c:pt>
                      <c:pt idx="130">
                        <c:v>0.3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0.1</c:v>
                      </c:pt>
                      <c:pt idx="135">
                        <c:v>1</c:v>
                      </c:pt>
                      <c:pt idx="136">
                        <c:v>0.2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0.4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0.1</c:v>
                      </c:pt>
                      <c:pt idx="143">
                        <c:v>0.1</c:v>
                      </c:pt>
                      <c:pt idx="144">
                        <c:v>0.7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0.1</c:v>
                      </c:pt>
                      <c:pt idx="149">
                        <c:v>0.7</c:v>
                      </c:pt>
                      <c:pt idx="150">
                        <c:v>0.7</c:v>
                      </c:pt>
                      <c:pt idx="151">
                        <c:v>0.1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0.1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</c:v>
                      </c:pt>
                      <c:pt idx="163">
                        <c:v>0.4</c:v>
                      </c:pt>
                      <c:pt idx="164">
                        <c:v>0.3</c:v>
                      </c:pt>
                      <c:pt idx="165">
                        <c:v>0</c:v>
                      </c:pt>
                      <c:pt idx="166">
                        <c:v>0.1</c:v>
                      </c:pt>
                      <c:pt idx="167">
                        <c:v>0.4</c:v>
                      </c:pt>
                      <c:pt idx="168">
                        <c:v>1.3</c:v>
                      </c:pt>
                      <c:pt idx="169">
                        <c:v>1</c:v>
                      </c:pt>
                      <c:pt idx="170">
                        <c:v>0.6</c:v>
                      </c:pt>
                      <c:pt idx="171">
                        <c:v>0.3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</c:v>
                      </c:pt>
                      <c:pt idx="175">
                        <c:v>0.7</c:v>
                      </c:pt>
                      <c:pt idx="176">
                        <c:v>0</c:v>
                      </c:pt>
                      <c:pt idx="177">
                        <c:v>0.1</c:v>
                      </c:pt>
                      <c:pt idx="178">
                        <c:v>0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</c:v>
                      </c:pt>
                      <c:pt idx="190">
                        <c:v>0.2</c:v>
                      </c:pt>
                      <c:pt idx="191">
                        <c:v>0</c:v>
                      </c:pt>
                      <c:pt idx="192">
                        <c:v>0.1</c:v>
                      </c:pt>
                      <c:pt idx="193">
                        <c:v>0.1</c:v>
                      </c:pt>
                      <c:pt idx="194">
                        <c:v>0.4</c:v>
                      </c:pt>
                      <c:pt idx="195">
                        <c:v>0.3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</c:v>
                      </c:pt>
                      <c:pt idx="202">
                        <c:v>0.1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0.3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0.4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0.1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</c:v>
                      </c:pt>
                      <c:pt idx="283">
                        <c:v>0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0.2</c:v>
                      </c:pt>
                      <c:pt idx="300">
                        <c:v>0</c:v>
                      </c:pt>
                      <c:pt idx="301">
                        <c:v>0.5</c:v>
                      </c:pt>
                      <c:pt idx="302">
                        <c:v>0</c:v>
                      </c:pt>
                      <c:pt idx="303">
                        <c:v>0.7</c:v>
                      </c:pt>
                      <c:pt idx="304">
                        <c:v>0.7</c:v>
                      </c:pt>
                      <c:pt idx="305">
                        <c:v>0</c:v>
                      </c:pt>
                      <c:pt idx="306">
                        <c:v>0.6</c:v>
                      </c:pt>
                      <c:pt idx="307">
                        <c:v>0.5</c:v>
                      </c:pt>
                      <c:pt idx="308">
                        <c:v>0.3</c:v>
                      </c:pt>
                      <c:pt idx="309">
                        <c:v>0.1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0.3</c:v>
                      </c:pt>
                      <c:pt idx="316">
                        <c:v>0</c:v>
                      </c:pt>
                      <c:pt idx="317">
                        <c:v>0.1</c:v>
                      </c:pt>
                      <c:pt idx="318">
                        <c:v>1.3</c:v>
                      </c:pt>
                      <c:pt idx="319">
                        <c:v>3.4</c:v>
                      </c:pt>
                      <c:pt idx="320">
                        <c:v>3.7</c:v>
                      </c:pt>
                      <c:pt idx="321">
                        <c:v>3.6</c:v>
                      </c:pt>
                      <c:pt idx="322">
                        <c:v>2.2999999999999998</c:v>
                      </c:pt>
                      <c:pt idx="323">
                        <c:v>0.3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0.9</c:v>
                      </c:pt>
                      <c:pt idx="329">
                        <c:v>0.3</c:v>
                      </c:pt>
                      <c:pt idx="330">
                        <c:v>1.3</c:v>
                      </c:pt>
                      <c:pt idx="331">
                        <c:v>0.5</c:v>
                      </c:pt>
                      <c:pt idx="332">
                        <c:v>0.1</c:v>
                      </c:pt>
                      <c:pt idx="333">
                        <c:v>0.9</c:v>
                      </c:pt>
                      <c:pt idx="334">
                        <c:v>2.2000000000000002</c:v>
                      </c:pt>
                      <c:pt idx="335">
                        <c:v>0.5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1</c:v>
                      </c:pt>
                      <c:pt idx="339">
                        <c:v>2.2000000000000002</c:v>
                      </c:pt>
                      <c:pt idx="340">
                        <c:v>1.8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0.3</c:v>
                      </c:pt>
                      <c:pt idx="346">
                        <c:v>0.8</c:v>
                      </c:pt>
                      <c:pt idx="347">
                        <c:v>0.1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0.6</c:v>
                      </c:pt>
                      <c:pt idx="352">
                        <c:v>1.9</c:v>
                      </c:pt>
                      <c:pt idx="353">
                        <c:v>0.1</c:v>
                      </c:pt>
                      <c:pt idx="354">
                        <c:v>0.9</c:v>
                      </c:pt>
                      <c:pt idx="355">
                        <c:v>3.2</c:v>
                      </c:pt>
                      <c:pt idx="356">
                        <c:v>5.8</c:v>
                      </c:pt>
                      <c:pt idx="357">
                        <c:v>4.5</c:v>
                      </c:pt>
                      <c:pt idx="358">
                        <c:v>4.9000000000000004</c:v>
                      </c:pt>
                      <c:pt idx="359">
                        <c:v>2</c:v>
                      </c:pt>
                      <c:pt idx="360">
                        <c:v>0.1</c:v>
                      </c:pt>
                      <c:pt idx="361">
                        <c:v>0</c:v>
                      </c:pt>
                      <c:pt idx="362">
                        <c:v>0.4</c:v>
                      </c:pt>
                      <c:pt idx="363">
                        <c:v>2.5</c:v>
                      </c:pt>
                      <c:pt idx="364">
                        <c:v>2.2999999999999998</c:v>
                      </c:pt>
                      <c:pt idx="365">
                        <c:v>4.0999999999999996</c:v>
                      </c:pt>
                      <c:pt idx="366">
                        <c:v>3.4</c:v>
                      </c:pt>
                      <c:pt idx="367">
                        <c:v>4.7</c:v>
                      </c:pt>
                      <c:pt idx="368">
                        <c:v>3</c:v>
                      </c:pt>
                      <c:pt idx="369">
                        <c:v>5.6</c:v>
                      </c:pt>
                      <c:pt idx="370">
                        <c:v>6.7</c:v>
                      </c:pt>
                      <c:pt idx="371">
                        <c:v>5.4</c:v>
                      </c:pt>
                      <c:pt idx="372">
                        <c:v>2.9</c:v>
                      </c:pt>
                      <c:pt idx="373">
                        <c:v>4.7</c:v>
                      </c:pt>
                      <c:pt idx="374">
                        <c:v>4.8</c:v>
                      </c:pt>
                      <c:pt idx="375">
                        <c:v>0.8</c:v>
                      </c:pt>
                      <c:pt idx="376">
                        <c:v>0</c:v>
                      </c:pt>
                      <c:pt idx="377">
                        <c:v>1.2</c:v>
                      </c:pt>
                      <c:pt idx="378">
                        <c:v>1.1000000000000001</c:v>
                      </c:pt>
                      <c:pt idx="379">
                        <c:v>0.3</c:v>
                      </c:pt>
                      <c:pt idx="380">
                        <c:v>1.6</c:v>
                      </c:pt>
                      <c:pt idx="381">
                        <c:v>0.4</c:v>
                      </c:pt>
                      <c:pt idx="382">
                        <c:v>2.7</c:v>
                      </c:pt>
                      <c:pt idx="383">
                        <c:v>1.4</c:v>
                      </c:pt>
                      <c:pt idx="384">
                        <c:v>0.3</c:v>
                      </c:pt>
                      <c:pt idx="385">
                        <c:v>2.6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0.7</c:v>
                      </c:pt>
                      <c:pt idx="389">
                        <c:v>3</c:v>
                      </c:pt>
                      <c:pt idx="390">
                        <c:v>5</c:v>
                      </c:pt>
                      <c:pt idx="391">
                        <c:v>5.8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735-4CD9-A1EC-C620FE1994AD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Bilbao_Degree_Days_LEBB_HDD_15C!$E$7</c15:sqref>
                        </c15:formulaRef>
                      </c:ext>
                    </c:extLst>
                    <c:strCache>
                      <c:ptCount val="1"/>
                      <c:pt idx="0">
                        <c:v>HDD 13.5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Bilbao_Degree_Days_LEBB_HDD_15C!$E$8:$E$399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3.8</c:v>
                      </c:pt>
                      <c:pt idx="1">
                        <c:v>4.4000000000000004</c:v>
                      </c:pt>
                      <c:pt idx="2">
                        <c:v>6.5</c:v>
                      </c:pt>
                      <c:pt idx="3">
                        <c:v>6.6</c:v>
                      </c:pt>
                      <c:pt idx="4">
                        <c:v>3.7</c:v>
                      </c:pt>
                      <c:pt idx="5">
                        <c:v>5</c:v>
                      </c:pt>
                      <c:pt idx="6">
                        <c:v>3.9</c:v>
                      </c:pt>
                      <c:pt idx="7">
                        <c:v>2.1</c:v>
                      </c:pt>
                      <c:pt idx="8">
                        <c:v>2</c:v>
                      </c:pt>
                      <c:pt idx="9">
                        <c:v>3.1</c:v>
                      </c:pt>
                      <c:pt idx="10">
                        <c:v>2.1</c:v>
                      </c:pt>
                      <c:pt idx="11">
                        <c:v>2.4</c:v>
                      </c:pt>
                      <c:pt idx="12">
                        <c:v>0</c:v>
                      </c:pt>
                      <c:pt idx="13">
                        <c:v>0.5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3.9</c:v>
                      </c:pt>
                      <c:pt idx="17">
                        <c:v>2.1</c:v>
                      </c:pt>
                      <c:pt idx="18">
                        <c:v>0</c:v>
                      </c:pt>
                      <c:pt idx="19">
                        <c:v>2.2999999999999998</c:v>
                      </c:pt>
                      <c:pt idx="20">
                        <c:v>2.2000000000000002</c:v>
                      </c:pt>
                      <c:pt idx="21">
                        <c:v>0.9</c:v>
                      </c:pt>
                      <c:pt idx="22">
                        <c:v>1.3</c:v>
                      </c:pt>
                      <c:pt idx="23">
                        <c:v>0.9</c:v>
                      </c:pt>
                      <c:pt idx="24">
                        <c:v>1.8</c:v>
                      </c:pt>
                      <c:pt idx="25">
                        <c:v>1.6</c:v>
                      </c:pt>
                      <c:pt idx="26">
                        <c:v>6.6</c:v>
                      </c:pt>
                      <c:pt idx="27">
                        <c:v>6.5</c:v>
                      </c:pt>
                      <c:pt idx="28">
                        <c:v>6.6</c:v>
                      </c:pt>
                      <c:pt idx="29">
                        <c:v>7</c:v>
                      </c:pt>
                      <c:pt idx="30">
                        <c:v>6.8</c:v>
                      </c:pt>
                      <c:pt idx="31">
                        <c:v>6.2</c:v>
                      </c:pt>
                      <c:pt idx="32">
                        <c:v>6.9</c:v>
                      </c:pt>
                      <c:pt idx="33">
                        <c:v>6.5</c:v>
                      </c:pt>
                      <c:pt idx="34">
                        <c:v>4.5</c:v>
                      </c:pt>
                      <c:pt idx="35">
                        <c:v>5.3</c:v>
                      </c:pt>
                      <c:pt idx="36">
                        <c:v>7.4</c:v>
                      </c:pt>
                      <c:pt idx="37">
                        <c:v>5.2</c:v>
                      </c:pt>
                      <c:pt idx="38">
                        <c:v>4.5</c:v>
                      </c:pt>
                      <c:pt idx="39">
                        <c:v>1.8</c:v>
                      </c:pt>
                      <c:pt idx="40">
                        <c:v>3.6</c:v>
                      </c:pt>
                      <c:pt idx="41">
                        <c:v>5.5</c:v>
                      </c:pt>
                      <c:pt idx="42">
                        <c:v>7.8</c:v>
                      </c:pt>
                      <c:pt idx="43">
                        <c:v>4.7</c:v>
                      </c:pt>
                      <c:pt idx="44">
                        <c:v>0.5</c:v>
                      </c:pt>
                      <c:pt idx="45">
                        <c:v>0.8</c:v>
                      </c:pt>
                      <c:pt idx="46">
                        <c:v>0</c:v>
                      </c:pt>
                      <c:pt idx="47">
                        <c:v>2.8</c:v>
                      </c:pt>
                      <c:pt idx="48">
                        <c:v>3.6</c:v>
                      </c:pt>
                      <c:pt idx="49">
                        <c:v>4.5999999999999996</c:v>
                      </c:pt>
                      <c:pt idx="50">
                        <c:v>7.7</c:v>
                      </c:pt>
                      <c:pt idx="51">
                        <c:v>9.1999999999999993</c:v>
                      </c:pt>
                      <c:pt idx="52">
                        <c:v>6.4</c:v>
                      </c:pt>
                      <c:pt idx="53">
                        <c:v>5.0999999999999996</c:v>
                      </c:pt>
                      <c:pt idx="54">
                        <c:v>2</c:v>
                      </c:pt>
                      <c:pt idx="55">
                        <c:v>2.9</c:v>
                      </c:pt>
                      <c:pt idx="56">
                        <c:v>4</c:v>
                      </c:pt>
                      <c:pt idx="57">
                        <c:v>0.4</c:v>
                      </c:pt>
                      <c:pt idx="58">
                        <c:v>1.9</c:v>
                      </c:pt>
                      <c:pt idx="59">
                        <c:v>2.8</c:v>
                      </c:pt>
                      <c:pt idx="60">
                        <c:v>0</c:v>
                      </c:pt>
                      <c:pt idx="61">
                        <c:v>0.3</c:v>
                      </c:pt>
                      <c:pt idx="62">
                        <c:v>0.1</c:v>
                      </c:pt>
                      <c:pt idx="63">
                        <c:v>0</c:v>
                      </c:pt>
                      <c:pt idx="64">
                        <c:v>0.2</c:v>
                      </c:pt>
                      <c:pt idx="65">
                        <c:v>2.2000000000000002</c:v>
                      </c:pt>
                      <c:pt idx="66">
                        <c:v>5.5</c:v>
                      </c:pt>
                      <c:pt idx="67">
                        <c:v>3.4</c:v>
                      </c:pt>
                      <c:pt idx="68">
                        <c:v>1.6</c:v>
                      </c:pt>
                      <c:pt idx="69">
                        <c:v>2.2999999999999998</c:v>
                      </c:pt>
                      <c:pt idx="70">
                        <c:v>1.5</c:v>
                      </c:pt>
                      <c:pt idx="71">
                        <c:v>0.6</c:v>
                      </c:pt>
                      <c:pt idx="72">
                        <c:v>1.1000000000000001</c:v>
                      </c:pt>
                      <c:pt idx="73">
                        <c:v>2.1</c:v>
                      </c:pt>
                      <c:pt idx="74">
                        <c:v>1.1000000000000001</c:v>
                      </c:pt>
                      <c:pt idx="75">
                        <c:v>1.7</c:v>
                      </c:pt>
                      <c:pt idx="76">
                        <c:v>2.2999999999999998</c:v>
                      </c:pt>
                      <c:pt idx="77">
                        <c:v>0</c:v>
                      </c:pt>
                      <c:pt idx="78">
                        <c:v>2</c:v>
                      </c:pt>
                      <c:pt idx="79">
                        <c:v>4.5999999999999996</c:v>
                      </c:pt>
                      <c:pt idx="80">
                        <c:v>5.3</c:v>
                      </c:pt>
                      <c:pt idx="81">
                        <c:v>4.8</c:v>
                      </c:pt>
                      <c:pt idx="82">
                        <c:v>3.3</c:v>
                      </c:pt>
                      <c:pt idx="83">
                        <c:v>4</c:v>
                      </c:pt>
                      <c:pt idx="84">
                        <c:v>3.7</c:v>
                      </c:pt>
                      <c:pt idx="85">
                        <c:v>3.6</c:v>
                      </c:pt>
                      <c:pt idx="86">
                        <c:v>2.7</c:v>
                      </c:pt>
                      <c:pt idx="87">
                        <c:v>3.6</c:v>
                      </c:pt>
                      <c:pt idx="88">
                        <c:v>1.1000000000000001</c:v>
                      </c:pt>
                      <c:pt idx="89">
                        <c:v>1.4</c:v>
                      </c:pt>
                      <c:pt idx="90">
                        <c:v>0.8</c:v>
                      </c:pt>
                      <c:pt idx="91">
                        <c:v>1.5</c:v>
                      </c:pt>
                      <c:pt idx="92">
                        <c:v>3.9</c:v>
                      </c:pt>
                      <c:pt idx="93">
                        <c:v>2.9</c:v>
                      </c:pt>
                      <c:pt idx="94">
                        <c:v>1.1000000000000001</c:v>
                      </c:pt>
                      <c:pt idx="95">
                        <c:v>1.3</c:v>
                      </c:pt>
                      <c:pt idx="96">
                        <c:v>5</c:v>
                      </c:pt>
                      <c:pt idx="97">
                        <c:v>2.8</c:v>
                      </c:pt>
                      <c:pt idx="98">
                        <c:v>3.9</c:v>
                      </c:pt>
                      <c:pt idx="99">
                        <c:v>2.7</c:v>
                      </c:pt>
                      <c:pt idx="100">
                        <c:v>3.8</c:v>
                      </c:pt>
                      <c:pt idx="101">
                        <c:v>3</c:v>
                      </c:pt>
                      <c:pt idx="102">
                        <c:v>1.3</c:v>
                      </c:pt>
                      <c:pt idx="103">
                        <c:v>2.9</c:v>
                      </c:pt>
                      <c:pt idx="104">
                        <c:v>5.2</c:v>
                      </c:pt>
                      <c:pt idx="105">
                        <c:v>2.9</c:v>
                      </c:pt>
                      <c:pt idx="106">
                        <c:v>3.8</c:v>
                      </c:pt>
                      <c:pt idx="107">
                        <c:v>2</c:v>
                      </c:pt>
                      <c:pt idx="108">
                        <c:v>1.7</c:v>
                      </c:pt>
                      <c:pt idx="109">
                        <c:v>1.6</c:v>
                      </c:pt>
                      <c:pt idx="110">
                        <c:v>0</c:v>
                      </c:pt>
                      <c:pt idx="111">
                        <c:v>0.1</c:v>
                      </c:pt>
                      <c:pt idx="112">
                        <c:v>1.5</c:v>
                      </c:pt>
                      <c:pt idx="113">
                        <c:v>0.8</c:v>
                      </c:pt>
                      <c:pt idx="114">
                        <c:v>2</c:v>
                      </c:pt>
                      <c:pt idx="115">
                        <c:v>3.2</c:v>
                      </c:pt>
                      <c:pt idx="116">
                        <c:v>2.8</c:v>
                      </c:pt>
                      <c:pt idx="117">
                        <c:v>5.2</c:v>
                      </c:pt>
                      <c:pt idx="118">
                        <c:v>4.4000000000000004</c:v>
                      </c:pt>
                      <c:pt idx="119">
                        <c:v>4.9000000000000004</c:v>
                      </c:pt>
                      <c:pt idx="120">
                        <c:v>8.3000000000000007</c:v>
                      </c:pt>
                      <c:pt idx="121">
                        <c:v>8</c:v>
                      </c:pt>
                      <c:pt idx="122">
                        <c:v>2.2999999999999998</c:v>
                      </c:pt>
                      <c:pt idx="123">
                        <c:v>1.7</c:v>
                      </c:pt>
                      <c:pt idx="124">
                        <c:v>4.8</c:v>
                      </c:pt>
                      <c:pt idx="125">
                        <c:v>2.7</c:v>
                      </c:pt>
                      <c:pt idx="126">
                        <c:v>0</c:v>
                      </c:pt>
                      <c:pt idx="127">
                        <c:v>0.6</c:v>
                      </c:pt>
                      <c:pt idx="128">
                        <c:v>0.7</c:v>
                      </c:pt>
                      <c:pt idx="129">
                        <c:v>0.4</c:v>
                      </c:pt>
                      <c:pt idx="130">
                        <c:v>0.5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0.2</c:v>
                      </c:pt>
                      <c:pt idx="135">
                        <c:v>1.2</c:v>
                      </c:pt>
                      <c:pt idx="136">
                        <c:v>0.3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0.6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0.3</c:v>
                      </c:pt>
                      <c:pt idx="143">
                        <c:v>0.2</c:v>
                      </c:pt>
                      <c:pt idx="144">
                        <c:v>0.9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0.2</c:v>
                      </c:pt>
                      <c:pt idx="149">
                        <c:v>1</c:v>
                      </c:pt>
                      <c:pt idx="150">
                        <c:v>0.9</c:v>
                      </c:pt>
                      <c:pt idx="151">
                        <c:v>0.2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0.2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0.1</c:v>
                      </c:pt>
                      <c:pt idx="163">
                        <c:v>0.7</c:v>
                      </c:pt>
                      <c:pt idx="164">
                        <c:v>0.5</c:v>
                      </c:pt>
                      <c:pt idx="165">
                        <c:v>0</c:v>
                      </c:pt>
                      <c:pt idx="166">
                        <c:v>0.2</c:v>
                      </c:pt>
                      <c:pt idx="167">
                        <c:v>0.6</c:v>
                      </c:pt>
                      <c:pt idx="168">
                        <c:v>1.5</c:v>
                      </c:pt>
                      <c:pt idx="169">
                        <c:v>1.2</c:v>
                      </c:pt>
                      <c:pt idx="170">
                        <c:v>0.8</c:v>
                      </c:pt>
                      <c:pt idx="171">
                        <c:v>0.5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0.1</c:v>
                      </c:pt>
                      <c:pt idx="175">
                        <c:v>0.9</c:v>
                      </c:pt>
                      <c:pt idx="176">
                        <c:v>0.1</c:v>
                      </c:pt>
                      <c:pt idx="177">
                        <c:v>0.1</c:v>
                      </c:pt>
                      <c:pt idx="178">
                        <c:v>0.1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0.1</c:v>
                      </c:pt>
                      <c:pt idx="190">
                        <c:v>0.3</c:v>
                      </c:pt>
                      <c:pt idx="191">
                        <c:v>0.1</c:v>
                      </c:pt>
                      <c:pt idx="192">
                        <c:v>0.2</c:v>
                      </c:pt>
                      <c:pt idx="193">
                        <c:v>0.3</c:v>
                      </c:pt>
                      <c:pt idx="194">
                        <c:v>0.5</c:v>
                      </c:pt>
                      <c:pt idx="195">
                        <c:v>0.4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0.1</c:v>
                      </c:pt>
                      <c:pt idx="202">
                        <c:v>0.2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0.4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0.6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0.3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0.1</c:v>
                      </c:pt>
                      <c:pt idx="283">
                        <c:v>0.1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0.4</c:v>
                      </c:pt>
                      <c:pt idx="300">
                        <c:v>0.1</c:v>
                      </c:pt>
                      <c:pt idx="301">
                        <c:v>0.7</c:v>
                      </c:pt>
                      <c:pt idx="302">
                        <c:v>0.2</c:v>
                      </c:pt>
                      <c:pt idx="303">
                        <c:v>0.9</c:v>
                      </c:pt>
                      <c:pt idx="304">
                        <c:v>0.9</c:v>
                      </c:pt>
                      <c:pt idx="305">
                        <c:v>0</c:v>
                      </c:pt>
                      <c:pt idx="306">
                        <c:v>0.9</c:v>
                      </c:pt>
                      <c:pt idx="307">
                        <c:v>0.8</c:v>
                      </c:pt>
                      <c:pt idx="308">
                        <c:v>0.5</c:v>
                      </c:pt>
                      <c:pt idx="309">
                        <c:v>0.3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</c:v>
                      </c:pt>
                      <c:pt idx="315">
                        <c:v>0.6</c:v>
                      </c:pt>
                      <c:pt idx="316">
                        <c:v>0</c:v>
                      </c:pt>
                      <c:pt idx="317">
                        <c:v>0.2</c:v>
                      </c:pt>
                      <c:pt idx="318">
                        <c:v>1.7</c:v>
                      </c:pt>
                      <c:pt idx="319">
                        <c:v>3.9</c:v>
                      </c:pt>
                      <c:pt idx="320">
                        <c:v>4.0999999999999996</c:v>
                      </c:pt>
                      <c:pt idx="321">
                        <c:v>3.9</c:v>
                      </c:pt>
                      <c:pt idx="322">
                        <c:v>2.6</c:v>
                      </c:pt>
                      <c:pt idx="323">
                        <c:v>0.3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1.1000000000000001</c:v>
                      </c:pt>
                      <c:pt idx="329">
                        <c:v>0.5</c:v>
                      </c:pt>
                      <c:pt idx="330">
                        <c:v>1.6</c:v>
                      </c:pt>
                      <c:pt idx="331">
                        <c:v>0.7</c:v>
                      </c:pt>
                      <c:pt idx="332">
                        <c:v>0.2</c:v>
                      </c:pt>
                      <c:pt idx="333">
                        <c:v>1.2</c:v>
                      </c:pt>
                      <c:pt idx="334">
                        <c:v>2.5</c:v>
                      </c:pt>
                      <c:pt idx="335">
                        <c:v>0.6</c:v>
                      </c:pt>
                      <c:pt idx="336">
                        <c:v>0</c:v>
                      </c:pt>
                      <c:pt idx="337">
                        <c:v>0</c:v>
                      </c:pt>
                      <c:pt idx="338">
                        <c:v>1.4</c:v>
                      </c:pt>
                      <c:pt idx="339">
                        <c:v>2.7</c:v>
                      </c:pt>
                      <c:pt idx="340">
                        <c:v>2.1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0.5</c:v>
                      </c:pt>
                      <c:pt idx="346">
                        <c:v>1</c:v>
                      </c:pt>
                      <c:pt idx="347">
                        <c:v>0.2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0.8</c:v>
                      </c:pt>
                      <c:pt idx="352">
                        <c:v>2.1</c:v>
                      </c:pt>
                      <c:pt idx="353">
                        <c:v>0.1</c:v>
                      </c:pt>
                      <c:pt idx="354">
                        <c:v>1.3</c:v>
                      </c:pt>
                      <c:pt idx="355">
                        <c:v>3.6</c:v>
                      </c:pt>
                      <c:pt idx="356">
                        <c:v>6.3</c:v>
                      </c:pt>
                      <c:pt idx="357">
                        <c:v>4.8</c:v>
                      </c:pt>
                      <c:pt idx="358">
                        <c:v>5.3</c:v>
                      </c:pt>
                      <c:pt idx="359">
                        <c:v>2.2000000000000002</c:v>
                      </c:pt>
                      <c:pt idx="360">
                        <c:v>0.3</c:v>
                      </c:pt>
                      <c:pt idx="361">
                        <c:v>0</c:v>
                      </c:pt>
                      <c:pt idx="362">
                        <c:v>0.5</c:v>
                      </c:pt>
                      <c:pt idx="363">
                        <c:v>2.8</c:v>
                      </c:pt>
                      <c:pt idx="364">
                        <c:v>2.6</c:v>
                      </c:pt>
                      <c:pt idx="365">
                        <c:v>4.5</c:v>
                      </c:pt>
                      <c:pt idx="366">
                        <c:v>3.8</c:v>
                      </c:pt>
                      <c:pt idx="367">
                        <c:v>5.2</c:v>
                      </c:pt>
                      <c:pt idx="368">
                        <c:v>3.5</c:v>
                      </c:pt>
                      <c:pt idx="369">
                        <c:v>6.1</c:v>
                      </c:pt>
                      <c:pt idx="370">
                        <c:v>7.2</c:v>
                      </c:pt>
                      <c:pt idx="371">
                        <c:v>5.9</c:v>
                      </c:pt>
                      <c:pt idx="372">
                        <c:v>3.4</c:v>
                      </c:pt>
                      <c:pt idx="373">
                        <c:v>5.2</c:v>
                      </c:pt>
                      <c:pt idx="374">
                        <c:v>5.3</c:v>
                      </c:pt>
                      <c:pt idx="375">
                        <c:v>1.1000000000000001</c:v>
                      </c:pt>
                      <c:pt idx="376">
                        <c:v>0.2</c:v>
                      </c:pt>
                      <c:pt idx="377">
                        <c:v>1.6</c:v>
                      </c:pt>
                      <c:pt idx="378">
                        <c:v>1.3</c:v>
                      </c:pt>
                      <c:pt idx="379">
                        <c:v>0.3</c:v>
                      </c:pt>
                      <c:pt idx="380">
                        <c:v>1.9</c:v>
                      </c:pt>
                      <c:pt idx="381">
                        <c:v>0.6</c:v>
                      </c:pt>
                      <c:pt idx="382">
                        <c:v>3.1</c:v>
                      </c:pt>
                      <c:pt idx="383">
                        <c:v>1.6</c:v>
                      </c:pt>
                      <c:pt idx="384">
                        <c:v>0.5</c:v>
                      </c:pt>
                      <c:pt idx="385">
                        <c:v>2.9</c:v>
                      </c:pt>
                      <c:pt idx="386">
                        <c:v>0</c:v>
                      </c:pt>
                      <c:pt idx="387">
                        <c:v>0</c:v>
                      </c:pt>
                      <c:pt idx="388">
                        <c:v>0.9</c:v>
                      </c:pt>
                      <c:pt idx="389">
                        <c:v>3.5</c:v>
                      </c:pt>
                      <c:pt idx="390">
                        <c:v>5.5</c:v>
                      </c:pt>
                      <c:pt idx="391">
                        <c:v>6.3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5735-4CD9-A1EC-C620FE1994AD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Bilbao_Degree_Days_LEBB_HDD_15C!$F$7</c15:sqref>
                        </c15:formulaRef>
                      </c:ext>
                    </c:extLst>
                    <c:strCache>
                      <c:ptCount val="1"/>
                      <c:pt idx="0">
                        <c:v>HDD 14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Bilbao_Degree_Days_LEBB_HDD_15C!$F$8:$F$399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4.2</c:v>
                      </c:pt>
                      <c:pt idx="1">
                        <c:v>4.9000000000000004</c:v>
                      </c:pt>
                      <c:pt idx="2">
                        <c:v>7</c:v>
                      </c:pt>
                      <c:pt idx="3">
                        <c:v>7.1</c:v>
                      </c:pt>
                      <c:pt idx="4">
                        <c:v>4.2</c:v>
                      </c:pt>
                      <c:pt idx="5">
                        <c:v>5.4</c:v>
                      </c:pt>
                      <c:pt idx="6">
                        <c:v>4.3</c:v>
                      </c:pt>
                      <c:pt idx="7">
                        <c:v>2.6</c:v>
                      </c:pt>
                      <c:pt idx="8">
                        <c:v>2.5</c:v>
                      </c:pt>
                      <c:pt idx="9">
                        <c:v>3.5</c:v>
                      </c:pt>
                      <c:pt idx="10">
                        <c:v>2.6</c:v>
                      </c:pt>
                      <c:pt idx="11">
                        <c:v>2.8</c:v>
                      </c:pt>
                      <c:pt idx="12">
                        <c:v>0</c:v>
                      </c:pt>
                      <c:pt idx="13">
                        <c:v>0.6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4.4000000000000004</c:v>
                      </c:pt>
                      <c:pt idx="17">
                        <c:v>2.2999999999999998</c:v>
                      </c:pt>
                      <c:pt idx="18">
                        <c:v>0</c:v>
                      </c:pt>
                      <c:pt idx="19">
                        <c:v>2.8</c:v>
                      </c:pt>
                      <c:pt idx="20">
                        <c:v>2.5</c:v>
                      </c:pt>
                      <c:pt idx="21">
                        <c:v>1.3</c:v>
                      </c:pt>
                      <c:pt idx="22">
                        <c:v>1.6</c:v>
                      </c:pt>
                      <c:pt idx="23">
                        <c:v>1.2</c:v>
                      </c:pt>
                      <c:pt idx="24">
                        <c:v>2</c:v>
                      </c:pt>
                      <c:pt idx="25">
                        <c:v>1.7</c:v>
                      </c:pt>
                      <c:pt idx="26">
                        <c:v>7.1</c:v>
                      </c:pt>
                      <c:pt idx="27">
                        <c:v>6.9</c:v>
                      </c:pt>
                      <c:pt idx="28">
                        <c:v>7</c:v>
                      </c:pt>
                      <c:pt idx="29">
                        <c:v>7.4</c:v>
                      </c:pt>
                      <c:pt idx="30">
                        <c:v>7.3</c:v>
                      </c:pt>
                      <c:pt idx="31">
                        <c:v>6.7</c:v>
                      </c:pt>
                      <c:pt idx="32">
                        <c:v>7.4</c:v>
                      </c:pt>
                      <c:pt idx="33">
                        <c:v>7</c:v>
                      </c:pt>
                      <c:pt idx="34">
                        <c:v>5</c:v>
                      </c:pt>
                      <c:pt idx="35">
                        <c:v>5.8</c:v>
                      </c:pt>
                      <c:pt idx="36">
                        <c:v>7.9</c:v>
                      </c:pt>
                      <c:pt idx="37">
                        <c:v>5.6</c:v>
                      </c:pt>
                      <c:pt idx="38">
                        <c:v>4.9000000000000004</c:v>
                      </c:pt>
                      <c:pt idx="39">
                        <c:v>2.2000000000000002</c:v>
                      </c:pt>
                      <c:pt idx="40">
                        <c:v>4.0999999999999996</c:v>
                      </c:pt>
                      <c:pt idx="41">
                        <c:v>6</c:v>
                      </c:pt>
                      <c:pt idx="42">
                        <c:v>8.3000000000000007</c:v>
                      </c:pt>
                      <c:pt idx="43">
                        <c:v>5.0999999999999996</c:v>
                      </c:pt>
                      <c:pt idx="44">
                        <c:v>0.7</c:v>
                      </c:pt>
                      <c:pt idx="45">
                        <c:v>0.9</c:v>
                      </c:pt>
                      <c:pt idx="46">
                        <c:v>0.1</c:v>
                      </c:pt>
                      <c:pt idx="47">
                        <c:v>3.3</c:v>
                      </c:pt>
                      <c:pt idx="48">
                        <c:v>4</c:v>
                      </c:pt>
                      <c:pt idx="49">
                        <c:v>5.0999999999999996</c:v>
                      </c:pt>
                      <c:pt idx="50">
                        <c:v>8.1999999999999993</c:v>
                      </c:pt>
                      <c:pt idx="51">
                        <c:v>9.6999999999999993</c:v>
                      </c:pt>
                      <c:pt idx="52">
                        <c:v>6.9</c:v>
                      </c:pt>
                      <c:pt idx="53">
                        <c:v>5.6</c:v>
                      </c:pt>
                      <c:pt idx="54">
                        <c:v>2.5</c:v>
                      </c:pt>
                      <c:pt idx="55">
                        <c:v>3.3</c:v>
                      </c:pt>
                      <c:pt idx="56">
                        <c:v>4.4000000000000004</c:v>
                      </c:pt>
                      <c:pt idx="57">
                        <c:v>0.5</c:v>
                      </c:pt>
                      <c:pt idx="58">
                        <c:v>2.2000000000000002</c:v>
                      </c:pt>
                      <c:pt idx="59">
                        <c:v>3</c:v>
                      </c:pt>
                      <c:pt idx="60">
                        <c:v>0</c:v>
                      </c:pt>
                      <c:pt idx="61">
                        <c:v>0.5</c:v>
                      </c:pt>
                      <c:pt idx="62">
                        <c:v>0.2</c:v>
                      </c:pt>
                      <c:pt idx="63">
                        <c:v>0</c:v>
                      </c:pt>
                      <c:pt idx="64">
                        <c:v>0.3</c:v>
                      </c:pt>
                      <c:pt idx="65">
                        <c:v>2.6</c:v>
                      </c:pt>
                      <c:pt idx="66">
                        <c:v>6</c:v>
                      </c:pt>
                      <c:pt idx="67">
                        <c:v>3.7</c:v>
                      </c:pt>
                      <c:pt idx="68">
                        <c:v>1.9</c:v>
                      </c:pt>
                      <c:pt idx="69">
                        <c:v>2.8</c:v>
                      </c:pt>
                      <c:pt idx="70">
                        <c:v>1.7</c:v>
                      </c:pt>
                      <c:pt idx="71">
                        <c:v>0.8</c:v>
                      </c:pt>
                      <c:pt idx="72">
                        <c:v>1.5</c:v>
                      </c:pt>
                      <c:pt idx="73">
                        <c:v>2.5</c:v>
                      </c:pt>
                      <c:pt idx="74">
                        <c:v>1.4</c:v>
                      </c:pt>
                      <c:pt idx="75">
                        <c:v>2.1</c:v>
                      </c:pt>
                      <c:pt idx="76">
                        <c:v>2.5</c:v>
                      </c:pt>
                      <c:pt idx="77">
                        <c:v>0</c:v>
                      </c:pt>
                      <c:pt idx="78">
                        <c:v>2.5</c:v>
                      </c:pt>
                      <c:pt idx="79">
                        <c:v>5.0999999999999996</c:v>
                      </c:pt>
                      <c:pt idx="80">
                        <c:v>5.7</c:v>
                      </c:pt>
                      <c:pt idx="81">
                        <c:v>5.3</c:v>
                      </c:pt>
                      <c:pt idx="82">
                        <c:v>3.7</c:v>
                      </c:pt>
                      <c:pt idx="83">
                        <c:v>4.4000000000000004</c:v>
                      </c:pt>
                      <c:pt idx="84">
                        <c:v>4.0999999999999996</c:v>
                      </c:pt>
                      <c:pt idx="85">
                        <c:v>4</c:v>
                      </c:pt>
                      <c:pt idx="86">
                        <c:v>3.2</c:v>
                      </c:pt>
                      <c:pt idx="87">
                        <c:v>4.0999999999999996</c:v>
                      </c:pt>
                      <c:pt idx="88">
                        <c:v>1.4</c:v>
                      </c:pt>
                      <c:pt idx="89">
                        <c:v>1.7</c:v>
                      </c:pt>
                      <c:pt idx="90">
                        <c:v>1.1000000000000001</c:v>
                      </c:pt>
                      <c:pt idx="91">
                        <c:v>1.8</c:v>
                      </c:pt>
                      <c:pt idx="92">
                        <c:v>4.4000000000000004</c:v>
                      </c:pt>
                      <c:pt idx="93">
                        <c:v>3.2</c:v>
                      </c:pt>
                      <c:pt idx="94">
                        <c:v>1.3</c:v>
                      </c:pt>
                      <c:pt idx="95">
                        <c:v>1.6</c:v>
                      </c:pt>
                      <c:pt idx="96">
                        <c:v>5.5</c:v>
                      </c:pt>
                      <c:pt idx="97">
                        <c:v>3.2</c:v>
                      </c:pt>
                      <c:pt idx="98">
                        <c:v>4.3</c:v>
                      </c:pt>
                      <c:pt idx="99">
                        <c:v>3.2</c:v>
                      </c:pt>
                      <c:pt idx="100">
                        <c:v>4.0999999999999996</c:v>
                      </c:pt>
                      <c:pt idx="101">
                        <c:v>3.4</c:v>
                      </c:pt>
                      <c:pt idx="102">
                        <c:v>1.7</c:v>
                      </c:pt>
                      <c:pt idx="103">
                        <c:v>3.3</c:v>
                      </c:pt>
                      <c:pt idx="104">
                        <c:v>5.5</c:v>
                      </c:pt>
                      <c:pt idx="105">
                        <c:v>3.2</c:v>
                      </c:pt>
                      <c:pt idx="106">
                        <c:v>4.3</c:v>
                      </c:pt>
                      <c:pt idx="107">
                        <c:v>2.5</c:v>
                      </c:pt>
                      <c:pt idx="108">
                        <c:v>2</c:v>
                      </c:pt>
                      <c:pt idx="109">
                        <c:v>1.9</c:v>
                      </c:pt>
                      <c:pt idx="110">
                        <c:v>0</c:v>
                      </c:pt>
                      <c:pt idx="111">
                        <c:v>0.2</c:v>
                      </c:pt>
                      <c:pt idx="112">
                        <c:v>1.8</c:v>
                      </c:pt>
                      <c:pt idx="113">
                        <c:v>1.1000000000000001</c:v>
                      </c:pt>
                      <c:pt idx="114">
                        <c:v>2.2999999999999998</c:v>
                      </c:pt>
                      <c:pt idx="115">
                        <c:v>3.6</c:v>
                      </c:pt>
                      <c:pt idx="116">
                        <c:v>3.3</c:v>
                      </c:pt>
                      <c:pt idx="117">
                        <c:v>5.6</c:v>
                      </c:pt>
                      <c:pt idx="118">
                        <c:v>4.7</c:v>
                      </c:pt>
                      <c:pt idx="119">
                        <c:v>5.4</c:v>
                      </c:pt>
                      <c:pt idx="120">
                        <c:v>8.8000000000000007</c:v>
                      </c:pt>
                      <c:pt idx="121">
                        <c:v>8.5</c:v>
                      </c:pt>
                      <c:pt idx="122">
                        <c:v>2.6</c:v>
                      </c:pt>
                      <c:pt idx="123">
                        <c:v>2</c:v>
                      </c:pt>
                      <c:pt idx="124">
                        <c:v>5.2</c:v>
                      </c:pt>
                      <c:pt idx="125">
                        <c:v>2.9</c:v>
                      </c:pt>
                      <c:pt idx="126">
                        <c:v>0</c:v>
                      </c:pt>
                      <c:pt idx="127">
                        <c:v>0.9</c:v>
                      </c:pt>
                      <c:pt idx="128">
                        <c:v>0.9</c:v>
                      </c:pt>
                      <c:pt idx="129">
                        <c:v>0.6</c:v>
                      </c:pt>
                      <c:pt idx="130">
                        <c:v>0.7</c:v>
                      </c:pt>
                      <c:pt idx="131">
                        <c:v>0</c:v>
                      </c:pt>
                      <c:pt idx="132">
                        <c:v>0</c:v>
                      </c:pt>
                      <c:pt idx="133">
                        <c:v>0</c:v>
                      </c:pt>
                      <c:pt idx="134">
                        <c:v>0.3</c:v>
                      </c:pt>
                      <c:pt idx="135">
                        <c:v>1.4</c:v>
                      </c:pt>
                      <c:pt idx="136">
                        <c:v>0.4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0.8</c:v>
                      </c:pt>
                      <c:pt idx="140">
                        <c:v>0</c:v>
                      </c:pt>
                      <c:pt idx="141">
                        <c:v>0</c:v>
                      </c:pt>
                      <c:pt idx="142">
                        <c:v>0.5</c:v>
                      </c:pt>
                      <c:pt idx="143">
                        <c:v>0.5</c:v>
                      </c:pt>
                      <c:pt idx="144">
                        <c:v>1.2</c:v>
                      </c:pt>
                      <c:pt idx="145">
                        <c:v>0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0.3</c:v>
                      </c:pt>
                      <c:pt idx="149">
                        <c:v>1.3</c:v>
                      </c:pt>
                      <c:pt idx="150">
                        <c:v>1.1000000000000001</c:v>
                      </c:pt>
                      <c:pt idx="151">
                        <c:v>0.2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0.3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</c:v>
                      </c:pt>
                      <c:pt idx="162">
                        <c:v>0.3</c:v>
                      </c:pt>
                      <c:pt idx="163">
                        <c:v>1</c:v>
                      </c:pt>
                      <c:pt idx="164">
                        <c:v>0.8</c:v>
                      </c:pt>
                      <c:pt idx="165">
                        <c:v>0</c:v>
                      </c:pt>
                      <c:pt idx="166">
                        <c:v>0.4</c:v>
                      </c:pt>
                      <c:pt idx="167">
                        <c:v>0.7</c:v>
                      </c:pt>
                      <c:pt idx="168">
                        <c:v>1.8</c:v>
                      </c:pt>
                      <c:pt idx="169">
                        <c:v>1.4</c:v>
                      </c:pt>
                      <c:pt idx="170">
                        <c:v>1</c:v>
                      </c:pt>
                      <c:pt idx="171">
                        <c:v>0.6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0.1</c:v>
                      </c:pt>
                      <c:pt idx="175">
                        <c:v>1.1000000000000001</c:v>
                      </c:pt>
                      <c:pt idx="176">
                        <c:v>0.2</c:v>
                      </c:pt>
                      <c:pt idx="177">
                        <c:v>0.2</c:v>
                      </c:pt>
                      <c:pt idx="178">
                        <c:v>0.1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0.3</c:v>
                      </c:pt>
                      <c:pt idx="190">
                        <c:v>0.5</c:v>
                      </c:pt>
                      <c:pt idx="191">
                        <c:v>0.2</c:v>
                      </c:pt>
                      <c:pt idx="192">
                        <c:v>0.2</c:v>
                      </c:pt>
                      <c:pt idx="193">
                        <c:v>0.4</c:v>
                      </c:pt>
                      <c:pt idx="194">
                        <c:v>0.7</c:v>
                      </c:pt>
                      <c:pt idx="195">
                        <c:v>0.6</c:v>
                      </c:pt>
                      <c:pt idx="196">
                        <c:v>0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</c:v>
                      </c:pt>
                      <c:pt idx="200">
                        <c:v>0</c:v>
                      </c:pt>
                      <c:pt idx="201">
                        <c:v>0.2</c:v>
                      </c:pt>
                      <c:pt idx="202">
                        <c:v>0.3</c:v>
                      </c:pt>
                      <c:pt idx="203">
                        <c:v>0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0.6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0.8</c:v>
                      </c:pt>
                      <c:pt idx="275">
                        <c:v>0</c:v>
                      </c:pt>
                      <c:pt idx="276">
                        <c:v>0</c:v>
                      </c:pt>
                      <c:pt idx="277">
                        <c:v>0.4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0.2</c:v>
                      </c:pt>
                      <c:pt idx="283">
                        <c:v>0.1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0.6</c:v>
                      </c:pt>
                      <c:pt idx="300">
                        <c:v>0.3</c:v>
                      </c:pt>
                      <c:pt idx="301">
                        <c:v>0.9</c:v>
                      </c:pt>
                      <c:pt idx="302">
                        <c:v>0.4</c:v>
                      </c:pt>
                      <c:pt idx="303">
                        <c:v>1.2</c:v>
                      </c:pt>
                      <c:pt idx="304">
                        <c:v>1.2</c:v>
                      </c:pt>
                      <c:pt idx="305">
                        <c:v>0</c:v>
                      </c:pt>
                      <c:pt idx="306">
                        <c:v>1.2</c:v>
                      </c:pt>
                      <c:pt idx="307">
                        <c:v>1.1000000000000001</c:v>
                      </c:pt>
                      <c:pt idx="308">
                        <c:v>0.8</c:v>
                      </c:pt>
                      <c:pt idx="309">
                        <c:v>0.5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0.1</c:v>
                      </c:pt>
                      <c:pt idx="315">
                        <c:v>0.9</c:v>
                      </c:pt>
                      <c:pt idx="316">
                        <c:v>0</c:v>
                      </c:pt>
                      <c:pt idx="317">
                        <c:v>0.3</c:v>
                      </c:pt>
                      <c:pt idx="318">
                        <c:v>2.1</c:v>
                      </c:pt>
                      <c:pt idx="319">
                        <c:v>4.4000000000000004</c:v>
                      </c:pt>
                      <c:pt idx="320">
                        <c:v>4.5</c:v>
                      </c:pt>
                      <c:pt idx="321">
                        <c:v>4.2</c:v>
                      </c:pt>
                      <c:pt idx="322">
                        <c:v>2.9</c:v>
                      </c:pt>
                      <c:pt idx="323">
                        <c:v>0.4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</c:v>
                      </c:pt>
                      <c:pt idx="328">
                        <c:v>1.3</c:v>
                      </c:pt>
                      <c:pt idx="329">
                        <c:v>0.7</c:v>
                      </c:pt>
                      <c:pt idx="330">
                        <c:v>1.9</c:v>
                      </c:pt>
                      <c:pt idx="331">
                        <c:v>0.9</c:v>
                      </c:pt>
                      <c:pt idx="332">
                        <c:v>0.3</c:v>
                      </c:pt>
                      <c:pt idx="333">
                        <c:v>1.5</c:v>
                      </c:pt>
                      <c:pt idx="334">
                        <c:v>2.8</c:v>
                      </c:pt>
                      <c:pt idx="335">
                        <c:v>0.7</c:v>
                      </c:pt>
                      <c:pt idx="336">
                        <c:v>0</c:v>
                      </c:pt>
                      <c:pt idx="337">
                        <c:v>0.1</c:v>
                      </c:pt>
                      <c:pt idx="338">
                        <c:v>1.9</c:v>
                      </c:pt>
                      <c:pt idx="339">
                        <c:v>3.2</c:v>
                      </c:pt>
                      <c:pt idx="340">
                        <c:v>2.4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</c:v>
                      </c:pt>
                      <c:pt idx="345">
                        <c:v>0.8</c:v>
                      </c:pt>
                      <c:pt idx="346">
                        <c:v>1.2</c:v>
                      </c:pt>
                      <c:pt idx="347">
                        <c:v>0.4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</c:v>
                      </c:pt>
                      <c:pt idx="351">
                        <c:v>1.1000000000000001</c:v>
                      </c:pt>
                      <c:pt idx="352">
                        <c:v>2.2999999999999998</c:v>
                      </c:pt>
                      <c:pt idx="353">
                        <c:v>0.1</c:v>
                      </c:pt>
                      <c:pt idx="354">
                        <c:v>1.8</c:v>
                      </c:pt>
                      <c:pt idx="355">
                        <c:v>4.0999999999999996</c:v>
                      </c:pt>
                      <c:pt idx="356">
                        <c:v>6.7</c:v>
                      </c:pt>
                      <c:pt idx="357">
                        <c:v>5.2</c:v>
                      </c:pt>
                      <c:pt idx="358">
                        <c:v>5.7</c:v>
                      </c:pt>
                      <c:pt idx="359">
                        <c:v>2.5</c:v>
                      </c:pt>
                      <c:pt idx="360">
                        <c:v>0.5</c:v>
                      </c:pt>
                      <c:pt idx="361">
                        <c:v>0</c:v>
                      </c:pt>
                      <c:pt idx="362">
                        <c:v>0.6</c:v>
                      </c:pt>
                      <c:pt idx="363">
                        <c:v>3.1</c:v>
                      </c:pt>
                      <c:pt idx="364">
                        <c:v>3</c:v>
                      </c:pt>
                      <c:pt idx="365">
                        <c:v>5</c:v>
                      </c:pt>
                      <c:pt idx="366">
                        <c:v>4.3</c:v>
                      </c:pt>
                      <c:pt idx="367">
                        <c:v>5.7</c:v>
                      </c:pt>
                      <c:pt idx="368">
                        <c:v>4</c:v>
                      </c:pt>
                      <c:pt idx="369">
                        <c:v>6.6</c:v>
                      </c:pt>
                      <c:pt idx="370">
                        <c:v>7.7</c:v>
                      </c:pt>
                      <c:pt idx="371">
                        <c:v>6.4</c:v>
                      </c:pt>
                      <c:pt idx="372">
                        <c:v>3.9</c:v>
                      </c:pt>
                      <c:pt idx="373">
                        <c:v>5.7</c:v>
                      </c:pt>
                      <c:pt idx="374">
                        <c:v>5.8</c:v>
                      </c:pt>
                      <c:pt idx="375">
                        <c:v>1.5</c:v>
                      </c:pt>
                      <c:pt idx="376">
                        <c:v>0.3</c:v>
                      </c:pt>
                      <c:pt idx="377">
                        <c:v>2.1</c:v>
                      </c:pt>
                      <c:pt idx="378">
                        <c:v>1.5</c:v>
                      </c:pt>
                      <c:pt idx="379">
                        <c:v>0.4</c:v>
                      </c:pt>
                      <c:pt idx="380">
                        <c:v>2.2000000000000002</c:v>
                      </c:pt>
                      <c:pt idx="381">
                        <c:v>0.8</c:v>
                      </c:pt>
                      <c:pt idx="382">
                        <c:v>3.5</c:v>
                      </c:pt>
                      <c:pt idx="383">
                        <c:v>2</c:v>
                      </c:pt>
                      <c:pt idx="384">
                        <c:v>0.8</c:v>
                      </c:pt>
                      <c:pt idx="385">
                        <c:v>3.3</c:v>
                      </c:pt>
                      <c:pt idx="386">
                        <c:v>0.1</c:v>
                      </c:pt>
                      <c:pt idx="387">
                        <c:v>0</c:v>
                      </c:pt>
                      <c:pt idx="388">
                        <c:v>1.1000000000000001</c:v>
                      </c:pt>
                      <c:pt idx="389">
                        <c:v>4</c:v>
                      </c:pt>
                      <c:pt idx="390">
                        <c:v>6</c:v>
                      </c:pt>
                      <c:pt idx="391">
                        <c:v>6.8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5735-4CD9-A1EC-C620FE1994AD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Bilbao_Degree_Days_LEBB_HDD_15C!$G$7</c15:sqref>
                        </c15:formulaRef>
                      </c:ext>
                    </c:extLst>
                    <c:strCache>
                      <c:ptCount val="1"/>
                      <c:pt idx="0">
                        <c:v>HDD 14.5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Bilbao_Degree_Days_LEBB_HDD_15C!$G$8:$G$399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4.7</c:v>
                      </c:pt>
                      <c:pt idx="1">
                        <c:v>5.4</c:v>
                      </c:pt>
                      <c:pt idx="2">
                        <c:v>7.5</c:v>
                      </c:pt>
                      <c:pt idx="3">
                        <c:v>7.6</c:v>
                      </c:pt>
                      <c:pt idx="4">
                        <c:v>4.7</c:v>
                      </c:pt>
                      <c:pt idx="5">
                        <c:v>5.9</c:v>
                      </c:pt>
                      <c:pt idx="6">
                        <c:v>4.7</c:v>
                      </c:pt>
                      <c:pt idx="7">
                        <c:v>3.1</c:v>
                      </c:pt>
                      <c:pt idx="8">
                        <c:v>3</c:v>
                      </c:pt>
                      <c:pt idx="9">
                        <c:v>3.9</c:v>
                      </c:pt>
                      <c:pt idx="10">
                        <c:v>3.1</c:v>
                      </c:pt>
                      <c:pt idx="11">
                        <c:v>3.3</c:v>
                      </c:pt>
                      <c:pt idx="12">
                        <c:v>0</c:v>
                      </c:pt>
                      <c:pt idx="13">
                        <c:v>0.8</c:v>
                      </c:pt>
                      <c:pt idx="14">
                        <c:v>0</c:v>
                      </c:pt>
                      <c:pt idx="15">
                        <c:v>0.3</c:v>
                      </c:pt>
                      <c:pt idx="16">
                        <c:v>4.9000000000000004</c:v>
                      </c:pt>
                      <c:pt idx="17">
                        <c:v>2.6</c:v>
                      </c:pt>
                      <c:pt idx="18">
                        <c:v>0</c:v>
                      </c:pt>
                      <c:pt idx="19">
                        <c:v>3.2</c:v>
                      </c:pt>
                      <c:pt idx="20">
                        <c:v>2.9</c:v>
                      </c:pt>
                      <c:pt idx="21">
                        <c:v>1.8</c:v>
                      </c:pt>
                      <c:pt idx="22">
                        <c:v>1.9</c:v>
                      </c:pt>
                      <c:pt idx="23">
                        <c:v>1.5</c:v>
                      </c:pt>
                      <c:pt idx="24">
                        <c:v>2.2000000000000002</c:v>
                      </c:pt>
                      <c:pt idx="25">
                        <c:v>2</c:v>
                      </c:pt>
                      <c:pt idx="26">
                        <c:v>7.5</c:v>
                      </c:pt>
                      <c:pt idx="27">
                        <c:v>7.4</c:v>
                      </c:pt>
                      <c:pt idx="28">
                        <c:v>7.4</c:v>
                      </c:pt>
                      <c:pt idx="29">
                        <c:v>7.9</c:v>
                      </c:pt>
                      <c:pt idx="30">
                        <c:v>7.8</c:v>
                      </c:pt>
                      <c:pt idx="31">
                        <c:v>7.2</c:v>
                      </c:pt>
                      <c:pt idx="32">
                        <c:v>7.8</c:v>
                      </c:pt>
                      <c:pt idx="33">
                        <c:v>7.5</c:v>
                      </c:pt>
                      <c:pt idx="34">
                        <c:v>5.5</c:v>
                      </c:pt>
                      <c:pt idx="35">
                        <c:v>6.3</c:v>
                      </c:pt>
                      <c:pt idx="36">
                        <c:v>8.4</c:v>
                      </c:pt>
                      <c:pt idx="37">
                        <c:v>6</c:v>
                      </c:pt>
                      <c:pt idx="38">
                        <c:v>5.3</c:v>
                      </c:pt>
                      <c:pt idx="39">
                        <c:v>2.5</c:v>
                      </c:pt>
                      <c:pt idx="40">
                        <c:v>4.5999999999999996</c:v>
                      </c:pt>
                      <c:pt idx="41">
                        <c:v>6.5</c:v>
                      </c:pt>
                      <c:pt idx="42">
                        <c:v>8.8000000000000007</c:v>
                      </c:pt>
                      <c:pt idx="43">
                        <c:v>5.6</c:v>
                      </c:pt>
                      <c:pt idx="44">
                        <c:v>1</c:v>
                      </c:pt>
                      <c:pt idx="45">
                        <c:v>1.1000000000000001</c:v>
                      </c:pt>
                      <c:pt idx="46">
                        <c:v>0.1</c:v>
                      </c:pt>
                      <c:pt idx="47">
                        <c:v>3.7</c:v>
                      </c:pt>
                      <c:pt idx="48">
                        <c:v>4.4000000000000004</c:v>
                      </c:pt>
                      <c:pt idx="49">
                        <c:v>5.6</c:v>
                      </c:pt>
                      <c:pt idx="50">
                        <c:v>8.6999999999999993</c:v>
                      </c:pt>
                      <c:pt idx="51">
                        <c:v>10.199999999999999</c:v>
                      </c:pt>
                      <c:pt idx="52">
                        <c:v>7.4</c:v>
                      </c:pt>
                      <c:pt idx="53">
                        <c:v>6.1</c:v>
                      </c:pt>
                      <c:pt idx="54">
                        <c:v>3</c:v>
                      </c:pt>
                      <c:pt idx="55">
                        <c:v>3.8</c:v>
                      </c:pt>
                      <c:pt idx="56">
                        <c:v>4.9000000000000004</c:v>
                      </c:pt>
                      <c:pt idx="57">
                        <c:v>0.8</c:v>
                      </c:pt>
                      <c:pt idx="58">
                        <c:v>2.7</c:v>
                      </c:pt>
                      <c:pt idx="59">
                        <c:v>3.3</c:v>
                      </c:pt>
                      <c:pt idx="60">
                        <c:v>0</c:v>
                      </c:pt>
                      <c:pt idx="61">
                        <c:v>0.6</c:v>
                      </c:pt>
                      <c:pt idx="62">
                        <c:v>0.3</c:v>
                      </c:pt>
                      <c:pt idx="63">
                        <c:v>0</c:v>
                      </c:pt>
                      <c:pt idx="64">
                        <c:v>0.5</c:v>
                      </c:pt>
                      <c:pt idx="65">
                        <c:v>3</c:v>
                      </c:pt>
                      <c:pt idx="66">
                        <c:v>6.5</c:v>
                      </c:pt>
                      <c:pt idx="67">
                        <c:v>4</c:v>
                      </c:pt>
                      <c:pt idx="68">
                        <c:v>2.2999999999999998</c:v>
                      </c:pt>
                      <c:pt idx="69">
                        <c:v>3.3</c:v>
                      </c:pt>
                      <c:pt idx="70">
                        <c:v>1.9</c:v>
                      </c:pt>
                      <c:pt idx="71">
                        <c:v>1</c:v>
                      </c:pt>
                      <c:pt idx="72">
                        <c:v>2</c:v>
                      </c:pt>
                      <c:pt idx="73">
                        <c:v>2.9</c:v>
                      </c:pt>
                      <c:pt idx="74">
                        <c:v>1.8</c:v>
                      </c:pt>
                      <c:pt idx="75">
                        <c:v>2.4</c:v>
                      </c:pt>
                      <c:pt idx="76">
                        <c:v>2.7</c:v>
                      </c:pt>
                      <c:pt idx="77">
                        <c:v>0</c:v>
                      </c:pt>
                      <c:pt idx="78">
                        <c:v>2.9</c:v>
                      </c:pt>
                      <c:pt idx="79">
                        <c:v>5.6</c:v>
                      </c:pt>
                      <c:pt idx="80">
                        <c:v>6.1</c:v>
                      </c:pt>
                      <c:pt idx="81">
                        <c:v>5.7</c:v>
                      </c:pt>
                      <c:pt idx="82">
                        <c:v>4.0999999999999996</c:v>
                      </c:pt>
                      <c:pt idx="83">
                        <c:v>4.8</c:v>
                      </c:pt>
                      <c:pt idx="84">
                        <c:v>4.5</c:v>
                      </c:pt>
                      <c:pt idx="85">
                        <c:v>4.5</c:v>
                      </c:pt>
                      <c:pt idx="86">
                        <c:v>3.7</c:v>
                      </c:pt>
                      <c:pt idx="87">
                        <c:v>4.5999999999999996</c:v>
                      </c:pt>
                      <c:pt idx="88">
                        <c:v>1.9</c:v>
                      </c:pt>
                      <c:pt idx="89">
                        <c:v>1.9</c:v>
                      </c:pt>
                      <c:pt idx="90">
                        <c:v>1.4</c:v>
                      </c:pt>
                      <c:pt idx="91">
                        <c:v>2.1</c:v>
                      </c:pt>
                      <c:pt idx="92">
                        <c:v>4.9000000000000004</c:v>
                      </c:pt>
                      <c:pt idx="93">
                        <c:v>3.6</c:v>
                      </c:pt>
                      <c:pt idx="94">
                        <c:v>1.5</c:v>
                      </c:pt>
                      <c:pt idx="95">
                        <c:v>1.9</c:v>
                      </c:pt>
                      <c:pt idx="96">
                        <c:v>6</c:v>
                      </c:pt>
                      <c:pt idx="97">
                        <c:v>3.7</c:v>
                      </c:pt>
                      <c:pt idx="98">
                        <c:v>4.7</c:v>
                      </c:pt>
                      <c:pt idx="99">
                        <c:v>3.7</c:v>
                      </c:pt>
                      <c:pt idx="100">
                        <c:v>4.5</c:v>
                      </c:pt>
                      <c:pt idx="101">
                        <c:v>3.7</c:v>
                      </c:pt>
                      <c:pt idx="102">
                        <c:v>2.1</c:v>
                      </c:pt>
                      <c:pt idx="103">
                        <c:v>3.8</c:v>
                      </c:pt>
                      <c:pt idx="104">
                        <c:v>5.9</c:v>
                      </c:pt>
                      <c:pt idx="105">
                        <c:v>3.6</c:v>
                      </c:pt>
                      <c:pt idx="106">
                        <c:v>4.8</c:v>
                      </c:pt>
                      <c:pt idx="107">
                        <c:v>3</c:v>
                      </c:pt>
                      <c:pt idx="108">
                        <c:v>2.4</c:v>
                      </c:pt>
                      <c:pt idx="109">
                        <c:v>2.2000000000000002</c:v>
                      </c:pt>
                      <c:pt idx="110">
                        <c:v>0.1</c:v>
                      </c:pt>
                      <c:pt idx="111">
                        <c:v>0.3</c:v>
                      </c:pt>
                      <c:pt idx="112">
                        <c:v>2.2000000000000002</c:v>
                      </c:pt>
                      <c:pt idx="113">
                        <c:v>1.5</c:v>
                      </c:pt>
                      <c:pt idx="114">
                        <c:v>2.6</c:v>
                      </c:pt>
                      <c:pt idx="115">
                        <c:v>4.0999999999999996</c:v>
                      </c:pt>
                      <c:pt idx="116">
                        <c:v>3.8</c:v>
                      </c:pt>
                      <c:pt idx="117">
                        <c:v>6</c:v>
                      </c:pt>
                      <c:pt idx="118">
                        <c:v>5</c:v>
                      </c:pt>
                      <c:pt idx="119">
                        <c:v>5.9</c:v>
                      </c:pt>
                      <c:pt idx="120">
                        <c:v>9.3000000000000007</c:v>
                      </c:pt>
                      <c:pt idx="121">
                        <c:v>9</c:v>
                      </c:pt>
                      <c:pt idx="122">
                        <c:v>2.8</c:v>
                      </c:pt>
                      <c:pt idx="123">
                        <c:v>2.4</c:v>
                      </c:pt>
                      <c:pt idx="124">
                        <c:v>5.6</c:v>
                      </c:pt>
                      <c:pt idx="125">
                        <c:v>3.1</c:v>
                      </c:pt>
                      <c:pt idx="126">
                        <c:v>0</c:v>
                      </c:pt>
                      <c:pt idx="127">
                        <c:v>1.2</c:v>
                      </c:pt>
                      <c:pt idx="128">
                        <c:v>1.1000000000000001</c:v>
                      </c:pt>
                      <c:pt idx="129">
                        <c:v>0.9</c:v>
                      </c:pt>
                      <c:pt idx="130">
                        <c:v>0.9</c:v>
                      </c:pt>
                      <c:pt idx="131">
                        <c:v>0</c:v>
                      </c:pt>
                      <c:pt idx="132">
                        <c:v>0.1</c:v>
                      </c:pt>
                      <c:pt idx="133">
                        <c:v>0.2</c:v>
                      </c:pt>
                      <c:pt idx="134">
                        <c:v>0.4</c:v>
                      </c:pt>
                      <c:pt idx="135">
                        <c:v>1.7</c:v>
                      </c:pt>
                      <c:pt idx="136">
                        <c:v>0.6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1</c:v>
                      </c:pt>
                      <c:pt idx="140">
                        <c:v>0.3</c:v>
                      </c:pt>
                      <c:pt idx="141">
                        <c:v>0.3</c:v>
                      </c:pt>
                      <c:pt idx="142">
                        <c:v>0.9</c:v>
                      </c:pt>
                      <c:pt idx="143">
                        <c:v>0.7</c:v>
                      </c:pt>
                      <c:pt idx="144">
                        <c:v>1.4</c:v>
                      </c:pt>
                      <c:pt idx="145">
                        <c:v>0.1</c:v>
                      </c:pt>
                      <c:pt idx="146">
                        <c:v>0</c:v>
                      </c:pt>
                      <c:pt idx="147">
                        <c:v>0</c:v>
                      </c:pt>
                      <c:pt idx="148">
                        <c:v>0.5</c:v>
                      </c:pt>
                      <c:pt idx="149">
                        <c:v>1.6</c:v>
                      </c:pt>
                      <c:pt idx="150">
                        <c:v>1.3</c:v>
                      </c:pt>
                      <c:pt idx="151">
                        <c:v>0.3</c:v>
                      </c:pt>
                      <c:pt idx="152">
                        <c:v>0</c:v>
                      </c:pt>
                      <c:pt idx="153">
                        <c:v>0</c:v>
                      </c:pt>
                      <c:pt idx="154">
                        <c:v>0.1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0.4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0.1</c:v>
                      </c:pt>
                      <c:pt idx="162">
                        <c:v>0.5</c:v>
                      </c:pt>
                      <c:pt idx="163">
                        <c:v>1.5</c:v>
                      </c:pt>
                      <c:pt idx="164">
                        <c:v>1</c:v>
                      </c:pt>
                      <c:pt idx="165">
                        <c:v>0.3</c:v>
                      </c:pt>
                      <c:pt idx="166">
                        <c:v>0.7</c:v>
                      </c:pt>
                      <c:pt idx="167">
                        <c:v>0.9</c:v>
                      </c:pt>
                      <c:pt idx="168">
                        <c:v>2</c:v>
                      </c:pt>
                      <c:pt idx="169">
                        <c:v>1.6</c:v>
                      </c:pt>
                      <c:pt idx="170">
                        <c:v>1.2</c:v>
                      </c:pt>
                      <c:pt idx="171">
                        <c:v>0.8</c:v>
                      </c:pt>
                      <c:pt idx="172">
                        <c:v>0</c:v>
                      </c:pt>
                      <c:pt idx="173">
                        <c:v>0</c:v>
                      </c:pt>
                      <c:pt idx="174">
                        <c:v>0.1</c:v>
                      </c:pt>
                      <c:pt idx="175">
                        <c:v>1.3</c:v>
                      </c:pt>
                      <c:pt idx="176">
                        <c:v>0.3</c:v>
                      </c:pt>
                      <c:pt idx="177">
                        <c:v>0.3</c:v>
                      </c:pt>
                      <c:pt idx="178">
                        <c:v>0.3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</c:v>
                      </c:pt>
                      <c:pt idx="187">
                        <c:v>0</c:v>
                      </c:pt>
                      <c:pt idx="188">
                        <c:v>0</c:v>
                      </c:pt>
                      <c:pt idx="189">
                        <c:v>0.5</c:v>
                      </c:pt>
                      <c:pt idx="190">
                        <c:v>0.7</c:v>
                      </c:pt>
                      <c:pt idx="191">
                        <c:v>0.4</c:v>
                      </c:pt>
                      <c:pt idx="192">
                        <c:v>0.4</c:v>
                      </c:pt>
                      <c:pt idx="193">
                        <c:v>0.7</c:v>
                      </c:pt>
                      <c:pt idx="194">
                        <c:v>0.9</c:v>
                      </c:pt>
                      <c:pt idx="195">
                        <c:v>0.8</c:v>
                      </c:pt>
                      <c:pt idx="196">
                        <c:v>0.1</c:v>
                      </c:pt>
                      <c:pt idx="197">
                        <c:v>0</c:v>
                      </c:pt>
                      <c:pt idx="198">
                        <c:v>0</c:v>
                      </c:pt>
                      <c:pt idx="199">
                        <c:v>0.1</c:v>
                      </c:pt>
                      <c:pt idx="200">
                        <c:v>0.1</c:v>
                      </c:pt>
                      <c:pt idx="201">
                        <c:v>0.4</c:v>
                      </c:pt>
                      <c:pt idx="202">
                        <c:v>0.5</c:v>
                      </c:pt>
                      <c:pt idx="203">
                        <c:v>0.1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</c:v>
                      </c:pt>
                      <c:pt idx="216">
                        <c:v>0.7</c:v>
                      </c:pt>
                      <c:pt idx="217">
                        <c:v>0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</c:v>
                      </c:pt>
                      <c:pt idx="260">
                        <c:v>0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</c:v>
                      </c:pt>
                      <c:pt idx="273">
                        <c:v>0</c:v>
                      </c:pt>
                      <c:pt idx="274">
                        <c:v>1</c:v>
                      </c:pt>
                      <c:pt idx="275">
                        <c:v>0.1</c:v>
                      </c:pt>
                      <c:pt idx="276">
                        <c:v>0</c:v>
                      </c:pt>
                      <c:pt idx="277">
                        <c:v>0.6</c:v>
                      </c:pt>
                      <c:pt idx="278">
                        <c:v>0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0.4</c:v>
                      </c:pt>
                      <c:pt idx="283">
                        <c:v>0.3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</c:v>
                      </c:pt>
                      <c:pt idx="295">
                        <c:v>0</c:v>
                      </c:pt>
                      <c:pt idx="296">
                        <c:v>0</c:v>
                      </c:pt>
                      <c:pt idx="297">
                        <c:v>0</c:v>
                      </c:pt>
                      <c:pt idx="298">
                        <c:v>0</c:v>
                      </c:pt>
                      <c:pt idx="299">
                        <c:v>0.9</c:v>
                      </c:pt>
                      <c:pt idx="300">
                        <c:v>0.6</c:v>
                      </c:pt>
                      <c:pt idx="301">
                        <c:v>1.1000000000000001</c:v>
                      </c:pt>
                      <c:pt idx="302">
                        <c:v>0.6</c:v>
                      </c:pt>
                      <c:pt idx="303">
                        <c:v>1.4</c:v>
                      </c:pt>
                      <c:pt idx="304">
                        <c:v>1.4</c:v>
                      </c:pt>
                      <c:pt idx="305">
                        <c:v>0.1</c:v>
                      </c:pt>
                      <c:pt idx="306">
                        <c:v>1.6</c:v>
                      </c:pt>
                      <c:pt idx="307">
                        <c:v>1.4</c:v>
                      </c:pt>
                      <c:pt idx="308">
                        <c:v>1.2</c:v>
                      </c:pt>
                      <c:pt idx="309">
                        <c:v>0.8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</c:v>
                      </c:pt>
                      <c:pt idx="313">
                        <c:v>0</c:v>
                      </c:pt>
                      <c:pt idx="314">
                        <c:v>0.2</c:v>
                      </c:pt>
                      <c:pt idx="315">
                        <c:v>1.3</c:v>
                      </c:pt>
                      <c:pt idx="316">
                        <c:v>0.2</c:v>
                      </c:pt>
                      <c:pt idx="317">
                        <c:v>0.5</c:v>
                      </c:pt>
                      <c:pt idx="318">
                        <c:v>2.6</c:v>
                      </c:pt>
                      <c:pt idx="319">
                        <c:v>4.9000000000000004</c:v>
                      </c:pt>
                      <c:pt idx="320">
                        <c:v>5</c:v>
                      </c:pt>
                      <c:pt idx="321">
                        <c:v>4.5999999999999996</c:v>
                      </c:pt>
                      <c:pt idx="322">
                        <c:v>3.2</c:v>
                      </c:pt>
                      <c:pt idx="323">
                        <c:v>0.5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</c:v>
                      </c:pt>
                      <c:pt idx="327">
                        <c:v>0.1</c:v>
                      </c:pt>
                      <c:pt idx="328">
                        <c:v>1.5</c:v>
                      </c:pt>
                      <c:pt idx="329">
                        <c:v>1</c:v>
                      </c:pt>
                      <c:pt idx="330">
                        <c:v>2.2999999999999998</c:v>
                      </c:pt>
                      <c:pt idx="331">
                        <c:v>1.1000000000000001</c:v>
                      </c:pt>
                      <c:pt idx="332">
                        <c:v>0.4</c:v>
                      </c:pt>
                      <c:pt idx="333">
                        <c:v>1.8</c:v>
                      </c:pt>
                      <c:pt idx="334">
                        <c:v>3.2</c:v>
                      </c:pt>
                      <c:pt idx="335">
                        <c:v>0.8</c:v>
                      </c:pt>
                      <c:pt idx="336">
                        <c:v>0</c:v>
                      </c:pt>
                      <c:pt idx="337">
                        <c:v>0.1</c:v>
                      </c:pt>
                      <c:pt idx="338">
                        <c:v>2.4</c:v>
                      </c:pt>
                      <c:pt idx="339">
                        <c:v>3.7</c:v>
                      </c:pt>
                      <c:pt idx="340">
                        <c:v>2.7</c:v>
                      </c:pt>
                      <c:pt idx="341">
                        <c:v>0</c:v>
                      </c:pt>
                      <c:pt idx="342">
                        <c:v>0</c:v>
                      </c:pt>
                      <c:pt idx="343">
                        <c:v>0</c:v>
                      </c:pt>
                      <c:pt idx="344">
                        <c:v>0.1</c:v>
                      </c:pt>
                      <c:pt idx="345">
                        <c:v>1.2</c:v>
                      </c:pt>
                      <c:pt idx="346">
                        <c:v>1.4</c:v>
                      </c:pt>
                      <c:pt idx="347">
                        <c:v>0.5</c:v>
                      </c:pt>
                      <c:pt idx="348">
                        <c:v>0</c:v>
                      </c:pt>
                      <c:pt idx="349">
                        <c:v>0</c:v>
                      </c:pt>
                      <c:pt idx="350">
                        <c:v>0.1</c:v>
                      </c:pt>
                      <c:pt idx="351">
                        <c:v>1.5</c:v>
                      </c:pt>
                      <c:pt idx="352">
                        <c:v>2.6</c:v>
                      </c:pt>
                      <c:pt idx="353">
                        <c:v>0.2</c:v>
                      </c:pt>
                      <c:pt idx="354">
                        <c:v>2.2999999999999998</c:v>
                      </c:pt>
                      <c:pt idx="355">
                        <c:v>4.5999999999999996</c:v>
                      </c:pt>
                      <c:pt idx="356">
                        <c:v>7.2</c:v>
                      </c:pt>
                      <c:pt idx="357">
                        <c:v>5.6</c:v>
                      </c:pt>
                      <c:pt idx="358">
                        <c:v>6.1</c:v>
                      </c:pt>
                      <c:pt idx="359">
                        <c:v>2.8</c:v>
                      </c:pt>
                      <c:pt idx="360">
                        <c:v>0.7</c:v>
                      </c:pt>
                      <c:pt idx="361">
                        <c:v>0</c:v>
                      </c:pt>
                      <c:pt idx="362">
                        <c:v>0.8</c:v>
                      </c:pt>
                      <c:pt idx="363">
                        <c:v>3.4</c:v>
                      </c:pt>
                      <c:pt idx="364">
                        <c:v>3.3</c:v>
                      </c:pt>
                      <c:pt idx="365">
                        <c:v>5.5</c:v>
                      </c:pt>
                      <c:pt idx="366">
                        <c:v>4.8</c:v>
                      </c:pt>
                      <c:pt idx="367">
                        <c:v>6.2</c:v>
                      </c:pt>
                      <c:pt idx="368">
                        <c:v>4.5</c:v>
                      </c:pt>
                      <c:pt idx="369">
                        <c:v>7.1</c:v>
                      </c:pt>
                      <c:pt idx="370">
                        <c:v>8.1999999999999993</c:v>
                      </c:pt>
                      <c:pt idx="371">
                        <c:v>6.9</c:v>
                      </c:pt>
                      <c:pt idx="372">
                        <c:v>4.4000000000000004</c:v>
                      </c:pt>
                      <c:pt idx="373">
                        <c:v>6.2</c:v>
                      </c:pt>
                      <c:pt idx="374">
                        <c:v>6.3</c:v>
                      </c:pt>
                      <c:pt idx="375">
                        <c:v>2</c:v>
                      </c:pt>
                      <c:pt idx="376">
                        <c:v>0.5</c:v>
                      </c:pt>
                      <c:pt idx="377">
                        <c:v>2.6</c:v>
                      </c:pt>
                      <c:pt idx="378">
                        <c:v>1.7</c:v>
                      </c:pt>
                      <c:pt idx="379">
                        <c:v>0.5</c:v>
                      </c:pt>
                      <c:pt idx="380">
                        <c:v>2.6</c:v>
                      </c:pt>
                      <c:pt idx="381">
                        <c:v>1</c:v>
                      </c:pt>
                      <c:pt idx="382">
                        <c:v>3.9</c:v>
                      </c:pt>
                      <c:pt idx="383">
                        <c:v>2.2999999999999998</c:v>
                      </c:pt>
                      <c:pt idx="384">
                        <c:v>1.1000000000000001</c:v>
                      </c:pt>
                      <c:pt idx="385">
                        <c:v>3.7</c:v>
                      </c:pt>
                      <c:pt idx="386">
                        <c:v>0.1</c:v>
                      </c:pt>
                      <c:pt idx="387">
                        <c:v>0</c:v>
                      </c:pt>
                      <c:pt idx="388">
                        <c:v>1.3</c:v>
                      </c:pt>
                      <c:pt idx="389">
                        <c:v>4.5</c:v>
                      </c:pt>
                      <c:pt idx="390">
                        <c:v>6.5</c:v>
                      </c:pt>
                      <c:pt idx="391">
                        <c:v>7.3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735-4CD9-A1EC-C620FE1994AD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Bilbao_Degree_Days_LEBB_HDD_15C!$I$7</c15:sqref>
                        </c15:formulaRef>
                      </c:ext>
                    </c:extLst>
                    <c:strCache>
                      <c:ptCount val="1"/>
                      <c:pt idx="0">
                        <c:v>HDD 15.5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Bilbao_Degree_Days_LEBB_HDD_15C!$I$8:$I$399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5.6</c:v>
                      </c:pt>
                      <c:pt idx="1">
                        <c:v>6.4</c:v>
                      </c:pt>
                      <c:pt idx="2">
                        <c:v>8.5</c:v>
                      </c:pt>
                      <c:pt idx="3">
                        <c:v>8.6</c:v>
                      </c:pt>
                      <c:pt idx="4">
                        <c:v>5.7</c:v>
                      </c:pt>
                      <c:pt idx="5">
                        <c:v>6.8</c:v>
                      </c:pt>
                      <c:pt idx="6">
                        <c:v>5.6</c:v>
                      </c:pt>
                      <c:pt idx="7">
                        <c:v>4.0999999999999996</c:v>
                      </c:pt>
                      <c:pt idx="8">
                        <c:v>4</c:v>
                      </c:pt>
                      <c:pt idx="9">
                        <c:v>4.7</c:v>
                      </c:pt>
                      <c:pt idx="10">
                        <c:v>4.0999999999999996</c:v>
                      </c:pt>
                      <c:pt idx="11">
                        <c:v>4.2</c:v>
                      </c:pt>
                      <c:pt idx="12">
                        <c:v>0.1</c:v>
                      </c:pt>
                      <c:pt idx="13">
                        <c:v>1.2</c:v>
                      </c:pt>
                      <c:pt idx="14">
                        <c:v>0</c:v>
                      </c:pt>
                      <c:pt idx="15">
                        <c:v>0.9</c:v>
                      </c:pt>
                      <c:pt idx="16">
                        <c:v>5.9</c:v>
                      </c:pt>
                      <c:pt idx="17">
                        <c:v>3.1</c:v>
                      </c:pt>
                      <c:pt idx="18">
                        <c:v>0.1</c:v>
                      </c:pt>
                      <c:pt idx="19">
                        <c:v>4.0999999999999996</c:v>
                      </c:pt>
                      <c:pt idx="20">
                        <c:v>3.6</c:v>
                      </c:pt>
                      <c:pt idx="21">
                        <c:v>2.7</c:v>
                      </c:pt>
                      <c:pt idx="22">
                        <c:v>2.6</c:v>
                      </c:pt>
                      <c:pt idx="23">
                        <c:v>2.2000000000000002</c:v>
                      </c:pt>
                      <c:pt idx="24">
                        <c:v>2.7</c:v>
                      </c:pt>
                      <c:pt idx="25">
                        <c:v>2.8</c:v>
                      </c:pt>
                      <c:pt idx="26">
                        <c:v>8.5</c:v>
                      </c:pt>
                      <c:pt idx="27">
                        <c:v>8.3000000000000007</c:v>
                      </c:pt>
                      <c:pt idx="28">
                        <c:v>8.3000000000000007</c:v>
                      </c:pt>
                      <c:pt idx="29">
                        <c:v>8.8000000000000007</c:v>
                      </c:pt>
                      <c:pt idx="30">
                        <c:v>8.8000000000000007</c:v>
                      </c:pt>
                      <c:pt idx="31">
                        <c:v>8.1999999999999993</c:v>
                      </c:pt>
                      <c:pt idx="32">
                        <c:v>8.8000000000000007</c:v>
                      </c:pt>
                      <c:pt idx="33">
                        <c:v>8.5</c:v>
                      </c:pt>
                      <c:pt idx="34">
                        <c:v>6.5</c:v>
                      </c:pt>
                      <c:pt idx="35">
                        <c:v>7.3</c:v>
                      </c:pt>
                      <c:pt idx="36">
                        <c:v>9.4</c:v>
                      </c:pt>
                      <c:pt idx="37">
                        <c:v>6.9</c:v>
                      </c:pt>
                      <c:pt idx="38">
                        <c:v>6.1</c:v>
                      </c:pt>
                      <c:pt idx="39">
                        <c:v>3.3</c:v>
                      </c:pt>
                      <c:pt idx="40">
                        <c:v>5.6</c:v>
                      </c:pt>
                      <c:pt idx="41">
                        <c:v>7.5</c:v>
                      </c:pt>
                      <c:pt idx="42">
                        <c:v>9.8000000000000007</c:v>
                      </c:pt>
                      <c:pt idx="43">
                        <c:v>6.5</c:v>
                      </c:pt>
                      <c:pt idx="44">
                        <c:v>1.6</c:v>
                      </c:pt>
                      <c:pt idx="45">
                        <c:v>1.4</c:v>
                      </c:pt>
                      <c:pt idx="46">
                        <c:v>0.3</c:v>
                      </c:pt>
                      <c:pt idx="47">
                        <c:v>4.5</c:v>
                      </c:pt>
                      <c:pt idx="48">
                        <c:v>5.2</c:v>
                      </c:pt>
                      <c:pt idx="49">
                        <c:v>6.6</c:v>
                      </c:pt>
                      <c:pt idx="50">
                        <c:v>9.6999999999999993</c:v>
                      </c:pt>
                      <c:pt idx="51">
                        <c:v>11.2</c:v>
                      </c:pt>
                      <c:pt idx="52">
                        <c:v>8.4</c:v>
                      </c:pt>
                      <c:pt idx="53">
                        <c:v>7.1</c:v>
                      </c:pt>
                      <c:pt idx="54">
                        <c:v>4</c:v>
                      </c:pt>
                      <c:pt idx="55">
                        <c:v>4.8</c:v>
                      </c:pt>
                      <c:pt idx="56">
                        <c:v>5.8</c:v>
                      </c:pt>
                      <c:pt idx="57">
                        <c:v>1.4</c:v>
                      </c:pt>
                      <c:pt idx="58">
                        <c:v>3.6</c:v>
                      </c:pt>
                      <c:pt idx="59">
                        <c:v>3.9</c:v>
                      </c:pt>
                      <c:pt idx="60">
                        <c:v>0.1</c:v>
                      </c:pt>
                      <c:pt idx="61">
                        <c:v>1</c:v>
                      </c:pt>
                      <c:pt idx="62">
                        <c:v>0.7</c:v>
                      </c:pt>
                      <c:pt idx="63">
                        <c:v>0.1</c:v>
                      </c:pt>
                      <c:pt idx="64">
                        <c:v>0.8</c:v>
                      </c:pt>
                      <c:pt idx="65">
                        <c:v>4</c:v>
                      </c:pt>
                      <c:pt idx="66">
                        <c:v>7.5</c:v>
                      </c:pt>
                      <c:pt idx="67">
                        <c:v>4.7</c:v>
                      </c:pt>
                      <c:pt idx="68">
                        <c:v>3</c:v>
                      </c:pt>
                      <c:pt idx="69">
                        <c:v>4.3</c:v>
                      </c:pt>
                      <c:pt idx="70">
                        <c:v>2.2999999999999998</c:v>
                      </c:pt>
                      <c:pt idx="71">
                        <c:v>1.6</c:v>
                      </c:pt>
                      <c:pt idx="72">
                        <c:v>3</c:v>
                      </c:pt>
                      <c:pt idx="73">
                        <c:v>3.8</c:v>
                      </c:pt>
                      <c:pt idx="74">
                        <c:v>2.5</c:v>
                      </c:pt>
                      <c:pt idx="75">
                        <c:v>3.1</c:v>
                      </c:pt>
                      <c:pt idx="76">
                        <c:v>3.1</c:v>
                      </c:pt>
                      <c:pt idx="77">
                        <c:v>0</c:v>
                      </c:pt>
                      <c:pt idx="78">
                        <c:v>3.8</c:v>
                      </c:pt>
                      <c:pt idx="79">
                        <c:v>6.6</c:v>
                      </c:pt>
                      <c:pt idx="80">
                        <c:v>7</c:v>
                      </c:pt>
                      <c:pt idx="81">
                        <c:v>6.7</c:v>
                      </c:pt>
                      <c:pt idx="82">
                        <c:v>5</c:v>
                      </c:pt>
                      <c:pt idx="83">
                        <c:v>5.7</c:v>
                      </c:pt>
                      <c:pt idx="84">
                        <c:v>5.4</c:v>
                      </c:pt>
                      <c:pt idx="85">
                        <c:v>5.5</c:v>
                      </c:pt>
                      <c:pt idx="86">
                        <c:v>4.7</c:v>
                      </c:pt>
                      <c:pt idx="87">
                        <c:v>5.6</c:v>
                      </c:pt>
                      <c:pt idx="88">
                        <c:v>2.8</c:v>
                      </c:pt>
                      <c:pt idx="89">
                        <c:v>2.4</c:v>
                      </c:pt>
                      <c:pt idx="90">
                        <c:v>1.9</c:v>
                      </c:pt>
                      <c:pt idx="91">
                        <c:v>3</c:v>
                      </c:pt>
                      <c:pt idx="92">
                        <c:v>5.9</c:v>
                      </c:pt>
                      <c:pt idx="93">
                        <c:v>4.4000000000000004</c:v>
                      </c:pt>
                      <c:pt idx="94">
                        <c:v>2.1</c:v>
                      </c:pt>
                      <c:pt idx="95">
                        <c:v>2.6</c:v>
                      </c:pt>
                      <c:pt idx="96">
                        <c:v>7</c:v>
                      </c:pt>
                      <c:pt idx="97">
                        <c:v>4.7</c:v>
                      </c:pt>
                      <c:pt idx="98">
                        <c:v>5.5</c:v>
                      </c:pt>
                      <c:pt idx="99">
                        <c:v>4.7</c:v>
                      </c:pt>
                      <c:pt idx="100">
                        <c:v>5.4</c:v>
                      </c:pt>
                      <c:pt idx="101">
                        <c:v>4.4000000000000004</c:v>
                      </c:pt>
                      <c:pt idx="102">
                        <c:v>3</c:v>
                      </c:pt>
                      <c:pt idx="103">
                        <c:v>4.8</c:v>
                      </c:pt>
                      <c:pt idx="104">
                        <c:v>6.7</c:v>
                      </c:pt>
                      <c:pt idx="105">
                        <c:v>4.4000000000000004</c:v>
                      </c:pt>
                      <c:pt idx="106">
                        <c:v>5.8</c:v>
                      </c:pt>
                      <c:pt idx="107">
                        <c:v>4</c:v>
                      </c:pt>
                      <c:pt idx="108">
                        <c:v>3.1</c:v>
                      </c:pt>
                      <c:pt idx="109">
                        <c:v>2.9</c:v>
                      </c:pt>
                      <c:pt idx="110">
                        <c:v>0.3</c:v>
                      </c:pt>
                      <c:pt idx="111">
                        <c:v>0.7</c:v>
                      </c:pt>
                      <c:pt idx="112">
                        <c:v>2.9</c:v>
                      </c:pt>
                      <c:pt idx="113">
                        <c:v>2.2000000000000002</c:v>
                      </c:pt>
                      <c:pt idx="114">
                        <c:v>3.2</c:v>
                      </c:pt>
                      <c:pt idx="115">
                        <c:v>5</c:v>
                      </c:pt>
                      <c:pt idx="116">
                        <c:v>4.8</c:v>
                      </c:pt>
                      <c:pt idx="117">
                        <c:v>7</c:v>
                      </c:pt>
                      <c:pt idx="118">
                        <c:v>5.8</c:v>
                      </c:pt>
                      <c:pt idx="119">
                        <c:v>6.8</c:v>
                      </c:pt>
                      <c:pt idx="120">
                        <c:v>10.3</c:v>
                      </c:pt>
                      <c:pt idx="121">
                        <c:v>10</c:v>
                      </c:pt>
                      <c:pt idx="122">
                        <c:v>3.4</c:v>
                      </c:pt>
                      <c:pt idx="123">
                        <c:v>3.4</c:v>
                      </c:pt>
                      <c:pt idx="124">
                        <c:v>6.5</c:v>
                      </c:pt>
                      <c:pt idx="125">
                        <c:v>3.6</c:v>
                      </c:pt>
                      <c:pt idx="126">
                        <c:v>0.2</c:v>
                      </c:pt>
                      <c:pt idx="127">
                        <c:v>2</c:v>
                      </c:pt>
                      <c:pt idx="128">
                        <c:v>1.6</c:v>
                      </c:pt>
                      <c:pt idx="129">
                        <c:v>1.5</c:v>
                      </c:pt>
                      <c:pt idx="130">
                        <c:v>1.2</c:v>
                      </c:pt>
                      <c:pt idx="131">
                        <c:v>0.1</c:v>
                      </c:pt>
                      <c:pt idx="132">
                        <c:v>0.4</c:v>
                      </c:pt>
                      <c:pt idx="133">
                        <c:v>0.7</c:v>
                      </c:pt>
                      <c:pt idx="134">
                        <c:v>1</c:v>
                      </c:pt>
                      <c:pt idx="135">
                        <c:v>2.2000000000000002</c:v>
                      </c:pt>
                      <c:pt idx="136">
                        <c:v>0.8</c:v>
                      </c:pt>
                      <c:pt idx="137">
                        <c:v>0</c:v>
                      </c:pt>
                      <c:pt idx="138">
                        <c:v>0</c:v>
                      </c:pt>
                      <c:pt idx="139">
                        <c:v>1.5</c:v>
                      </c:pt>
                      <c:pt idx="140">
                        <c:v>1.1000000000000001</c:v>
                      </c:pt>
                      <c:pt idx="141">
                        <c:v>0.8</c:v>
                      </c:pt>
                      <c:pt idx="142">
                        <c:v>1.9</c:v>
                      </c:pt>
                      <c:pt idx="143">
                        <c:v>1.4</c:v>
                      </c:pt>
                      <c:pt idx="144">
                        <c:v>1.9</c:v>
                      </c:pt>
                      <c:pt idx="145">
                        <c:v>0.5</c:v>
                      </c:pt>
                      <c:pt idx="146">
                        <c:v>0.1</c:v>
                      </c:pt>
                      <c:pt idx="147">
                        <c:v>0.2</c:v>
                      </c:pt>
                      <c:pt idx="148">
                        <c:v>1.2</c:v>
                      </c:pt>
                      <c:pt idx="149">
                        <c:v>2.4</c:v>
                      </c:pt>
                      <c:pt idx="150">
                        <c:v>1.8</c:v>
                      </c:pt>
                      <c:pt idx="151">
                        <c:v>0.4</c:v>
                      </c:pt>
                      <c:pt idx="152">
                        <c:v>0</c:v>
                      </c:pt>
                      <c:pt idx="153">
                        <c:v>0.1</c:v>
                      </c:pt>
                      <c:pt idx="154">
                        <c:v>0.3</c:v>
                      </c:pt>
                      <c:pt idx="155">
                        <c:v>0</c:v>
                      </c:pt>
                      <c:pt idx="156">
                        <c:v>0</c:v>
                      </c:pt>
                      <c:pt idx="157">
                        <c:v>0.8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0.5</c:v>
                      </c:pt>
                      <c:pt idx="162">
                        <c:v>1</c:v>
                      </c:pt>
                      <c:pt idx="163">
                        <c:v>2.5</c:v>
                      </c:pt>
                      <c:pt idx="164">
                        <c:v>1.6</c:v>
                      </c:pt>
                      <c:pt idx="165">
                        <c:v>1.1000000000000001</c:v>
                      </c:pt>
                      <c:pt idx="166">
                        <c:v>1.4</c:v>
                      </c:pt>
                      <c:pt idx="167">
                        <c:v>1.5</c:v>
                      </c:pt>
                      <c:pt idx="168">
                        <c:v>2.5</c:v>
                      </c:pt>
                      <c:pt idx="169">
                        <c:v>2.1</c:v>
                      </c:pt>
                      <c:pt idx="170">
                        <c:v>1.6</c:v>
                      </c:pt>
                      <c:pt idx="171">
                        <c:v>1.2</c:v>
                      </c:pt>
                      <c:pt idx="172">
                        <c:v>0.2</c:v>
                      </c:pt>
                      <c:pt idx="173">
                        <c:v>0</c:v>
                      </c:pt>
                      <c:pt idx="174">
                        <c:v>0.3</c:v>
                      </c:pt>
                      <c:pt idx="175">
                        <c:v>1.7</c:v>
                      </c:pt>
                      <c:pt idx="176">
                        <c:v>0.7</c:v>
                      </c:pt>
                      <c:pt idx="177">
                        <c:v>0.5</c:v>
                      </c:pt>
                      <c:pt idx="178">
                        <c:v>0.6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0.1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0.2</c:v>
                      </c:pt>
                      <c:pt idx="187">
                        <c:v>0.1</c:v>
                      </c:pt>
                      <c:pt idx="188">
                        <c:v>0</c:v>
                      </c:pt>
                      <c:pt idx="189">
                        <c:v>1</c:v>
                      </c:pt>
                      <c:pt idx="190">
                        <c:v>1.3</c:v>
                      </c:pt>
                      <c:pt idx="191">
                        <c:v>0.9</c:v>
                      </c:pt>
                      <c:pt idx="192">
                        <c:v>0.7</c:v>
                      </c:pt>
                      <c:pt idx="193">
                        <c:v>1.3</c:v>
                      </c:pt>
                      <c:pt idx="194">
                        <c:v>1.5</c:v>
                      </c:pt>
                      <c:pt idx="195">
                        <c:v>1.3</c:v>
                      </c:pt>
                      <c:pt idx="196">
                        <c:v>0.4</c:v>
                      </c:pt>
                      <c:pt idx="197">
                        <c:v>0.1</c:v>
                      </c:pt>
                      <c:pt idx="198">
                        <c:v>0.2</c:v>
                      </c:pt>
                      <c:pt idx="199">
                        <c:v>0.3</c:v>
                      </c:pt>
                      <c:pt idx="200">
                        <c:v>0.5</c:v>
                      </c:pt>
                      <c:pt idx="201">
                        <c:v>0.7</c:v>
                      </c:pt>
                      <c:pt idx="202">
                        <c:v>0.9</c:v>
                      </c:pt>
                      <c:pt idx="203">
                        <c:v>0.3</c:v>
                      </c:pt>
                      <c:pt idx="204">
                        <c:v>0</c:v>
                      </c:pt>
                      <c:pt idx="205">
                        <c:v>0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0.1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0.1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0.1</c:v>
                      </c:pt>
                      <c:pt idx="216">
                        <c:v>1.1000000000000001</c:v>
                      </c:pt>
                      <c:pt idx="217">
                        <c:v>0.1</c:v>
                      </c:pt>
                      <c:pt idx="218">
                        <c:v>0</c:v>
                      </c:pt>
                      <c:pt idx="219">
                        <c:v>0</c:v>
                      </c:pt>
                      <c:pt idx="220">
                        <c:v>0.1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</c:v>
                      </c:pt>
                      <c:pt idx="227">
                        <c:v>0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0.2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</c:v>
                      </c:pt>
                      <c:pt idx="258">
                        <c:v>0</c:v>
                      </c:pt>
                      <c:pt idx="259">
                        <c:v>0.2</c:v>
                      </c:pt>
                      <c:pt idx="260">
                        <c:v>0.1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0.1</c:v>
                      </c:pt>
                      <c:pt idx="273">
                        <c:v>0.2</c:v>
                      </c:pt>
                      <c:pt idx="274">
                        <c:v>1.4</c:v>
                      </c:pt>
                      <c:pt idx="275">
                        <c:v>0.3</c:v>
                      </c:pt>
                      <c:pt idx="276">
                        <c:v>0.2</c:v>
                      </c:pt>
                      <c:pt idx="277">
                        <c:v>0.9</c:v>
                      </c:pt>
                      <c:pt idx="278">
                        <c:v>0.1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</c:v>
                      </c:pt>
                      <c:pt idx="282">
                        <c:v>0.8</c:v>
                      </c:pt>
                      <c:pt idx="283">
                        <c:v>0.6</c:v>
                      </c:pt>
                      <c:pt idx="284">
                        <c:v>0</c:v>
                      </c:pt>
                      <c:pt idx="285">
                        <c:v>0</c:v>
                      </c:pt>
                      <c:pt idx="286">
                        <c:v>0</c:v>
                      </c:pt>
                      <c:pt idx="287">
                        <c:v>0.1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0.1</c:v>
                      </c:pt>
                      <c:pt idx="295">
                        <c:v>0</c:v>
                      </c:pt>
                      <c:pt idx="296">
                        <c:v>0.2</c:v>
                      </c:pt>
                      <c:pt idx="297">
                        <c:v>0</c:v>
                      </c:pt>
                      <c:pt idx="298">
                        <c:v>0.1</c:v>
                      </c:pt>
                      <c:pt idx="299">
                        <c:v>1.5</c:v>
                      </c:pt>
                      <c:pt idx="300">
                        <c:v>1.1000000000000001</c:v>
                      </c:pt>
                      <c:pt idx="301">
                        <c:v>1.6</c:v>
                      </c:pt>
                      <c:pt idx="302">
                        <c:v>1.2</c:v>
                      </c:pt>
                      <c:pt idx="303">
                        <c:v>2</c:v>
                      </c:pt>
                      <c:pt idx="304">
                        <c:v>1.8</c:v>
                      </c:pt>
                      <c:pt idx="305">
                        <c:v>0.3</c:v>
                      </c:pt>
                      <c:pt idx="306">
                        <c:v>2.4</c:v>
                      </c:pt>
                      <c:pt idx="307">
                        <c:v>2.1</c:v>
                      </c:pt>
                      <c:pt idx="308">
                        <c:v>2.1</c:v>
                      </c:pt>
                      <c:pt idx="309">
                        <c:v>1.4</c:v>
                      </c:pt>
                      <c:pt idx="310">
                        <c:v>0</c:v>
                      </c:pt>
                      <c:pt idx="311">
                        <c:v>0</c:v>
                      </c:pt>
                      <c:pt idx="312">
                        <c:v>0.2</c:v>
                      </c:pt>
                      <c:pt idx="313">
                        <c:v>0</c:v>
                      </c:pt>
                      <c:pt idx="314">
                        <c:v>0.6</c:v>
                      </c:pt>
                      <c:pt idx="315">
                        <c:v>2.2999999999999998</c:v>
                      </c:pt>
                      <c:pt idx="316">
                        <c:v>0.7</c:v>
                      </c:pt>
                      <c:pt idx="317">
                        <c:v>1</c:v>
                      </c:pt>
                      <c:pt idx="318">
                        <c:v>3.6</c:v>
                      </c:pt>
                      <c:pt idx="319">
                        <c:v>5.9</c:v>
                      </c:pt>
                      <c:pt idx="320">
                        <c:v>6</c:v>
                      </c:pt>
                      <c:pt idx="321">
                        <c:v>5.3</c:v>
                      </c:pt>
                      <c:pt idx="322">
                        <c:v>3.8</c:v>
                      </c:pt>
                      <c:pt idx="323">
                        <c:v>0.8</c:v>
                      </c:pt>
                      <c:pt idx="324">
                        <c:v>0</c:v>
                      </c:pt>
                      <c:pt idx="325">
                        <c:v>0</c:v>
                      </c:pt>
                      <c:pt idx="326">
                        <c:v>0.2</c:v>
                      </c:pt>
                      <c:pt idx="327">
                        <c:v>0.5</c:v>
                      </c:pt>
                      <c:pt idx="328">
                        <c:v>2</c:v>
                      </c:pt>
                      <c:pt idx="329">
                        <c:v>1.7</c:v>
                      </c:pt>
                      <c:pt idx="330">
                        <c:v>3.1</c:v>
                      </c:pt>
                      <c:pt idx="331">
                        <c:v>1.5</c:v>
                      </c:pt>
                      <c:pt idx="332">
                        <c:v>0.9</c:v>
                      </c:pt>
                      <c:pt idx="333">
                        <c:v>2.5</c:v>
                      </c:pt>
                      <c:pt idx="334">
                        <c:v>3.9</c:v>
                      </c:pt>
                      <c:pt idx="335">
                        <c:v>1.1000000000000001</c:v>
                      </c:pt>
                      <c:pt idx="336">
                        <c:v>0</c:v>
                      </c:pt>
                      <c:pt idx="337">
                        <c:v>0.3</c:v>
                      </c:pt>
                      <c:pt idx="338">
                        <c:v>3.4</c:v>
                      </c:pt>
                      <c:pt idx="339">
                        <c:v>4.7</c:v>
                      </c:pt>
                      <c:pt idx="340">
                        <c:v>3.4</c:v>
                      </c:pt>
                      <c:pt idx="341">
                        <c:v>0</c:v>
                      </c:pt>
                      <c:pt idx="342">
                        <c:v>0.1</c:v>
                      </c:pt>
                      <c:pt idx="343">
                        <c:v>0</c:v>
                      </c:pt>
                      <c:pt idx="344">
                        <c:v>0.2</c:v>
                      </c:pt>
                      <c:pt idx="345">
                        <c:v>1.8</c:v>
                      </c:pt>
                      <c:pt idx="346">
                        <c:v>1.8</c:v>
                      </c:pt>
                      <c:pt idx="347">
                        <c:v>0.9</c:v>
                      </c:pt>
                      <c:pt idx="348">
                        <c:v>0.3</c:v>
                      </c:pt>
                      <c:pt idx="349">
                        <c:v>0.2</c:v>
                      </c:pt>
                      <c:pt idx="350">
                        <c:v>0.3</c:v>
                      </c:pt>
                      <c:pt idx="351">
                        <c:v>2.2000000000000002</c:v>
                      </c:pt>
                      <c:pt idx="352">
                        <c:v>3.1</c:v>
                      </c:pt>
                      <c:pt idx="353">
                        <c:v>0.4</c:v>
                      </c:pt>
                      <c:pt idx="354">
                        <c:v>3.3</c:v>
                      </c:pt>
                      <c:pt idx="355">
                        <c:v>5.5</c:v>
                      </c:pt>
                      <c:pt idx="356">
                        <c:v>8.1999999999999993</c:v>
                      </c:pt>
                      <c:pt idx="357">
                        <c:v>6.5</c:v>
                      </c:pt>
                      <c:pt idx="358">
                        <c:v>7</c:v>
                      </c:pt>
                      <c:pt idx="359">
                        <c:v>3.5</c:v>
                      </c:pt>
                      <c:pt idx="360">
                        <c:v>1.5</c:v>
                      </c:pt>
                      <c:pt idx="361">
                        <c:v>0.2</c:v>
                      </c:pt>
                      <c:pt idx="362">
                        <c:v>1</c:v>
                      </c:pt>
                      <c:pt idx="363">
                        <c:v>4.2</c:v>
                      </c:pt>
                      <c:pt idx="364">
                        <c:v>4.0999999999999996</c:v>
                      </c:pt>
                      <c:pt idx="365">
                        <c:v>6.5</c:v>
                      </c:pt>
                      <c:pt idx="366">
                        <c:v>5.8</c:v>
                      </c:pt>
                      <c:pt idx="367">
                        <c:v>7.2</c:v>
                      </c:pt>
                      <c:pt idx="368">
                        <c:v>5.5</c:v>
                      </c:pt>
                      <c:pt idx="369">
                        <c:v>8.1</c:v>
                      </c:pt>
                      <c:pt idx="370">
                        <c:v>9.1999999999999993</c:v>
                      </c:pt>
                      <c:pt idx="371">
                        <c:v>7.9</c:v>
                      </c:pt>
                      <c:pt idx="372">
                        <c:v>5.4</c:v>
                      </c:pt>
                      <c:pt idx="373">
                        <c:v>7.2</c:v>
                      </c:pt>
                      <c:pt idx="374">
                        <c:v>7.3</c:v>
                      </c:pt>
                      <c:pt idx="375">
                        <c:v>3</c:v>
                      </c:pt>
                      <c:pt idx="376">
                        <c:v>1.1000000000000001</c:v>
                      </c:pt>
                      <c:pt idx="377">
                        <c:v>3.6</c:v>
                      </c:pt>
                      <c:pt idx="378">
                        <c:v>2.2000000000000002</c:v>
                      </c:pt>
                      <c:pt idx="379">
                        <c:v>0.7</c:v>
                      </c:pt>
                      <c:pt idx="380">
                        <c:v>3.4</c:v>
                      </c:pt>
                      <c:pt idx="381">
                        <c:v>1.7</c:v>
                      </c:pt>
                      <c:pt idx="382">
                        <c:v>4.8</c:v>
                      </c:pt>
                      <c:pt idx="383">
                        <c:v>3.1</c:v>
                      </c:pt>
                      <c:pt idx="384">
                        <c:v>2</c:v>
                      </c:pt>
                      <c:pt idx="385">
                        <c:v>4.7</c:v>
                      </c:pt>
                      <c:pt idx="386">
                        <c:v>0.4</c:v>
                      </c:pt>
                      <c:pt idx="387">
                        <c:v>0.2</c:v>
                      </c:pt>
                      <c:pt idx="388">
                        <c:v>1.7</c:v>
                      </c:pt>
                      <c:pt idx="389">
                        <c:v>5.5</c:v>
                      </c:pt>
                      <c:pt idx="390">
                        <c:v>7.5</c:v>
                      </c:pt>
                      <c:pt idx="391">
                        <c:v>8.3000000000000007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735-4CD9-A1EC-C620FE1994AD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Bilbao_Degree_Days_LEBB_HDD_15C!$J$7</c15:sqref>
                        </c15:formulaRef>
                      </c:ext>
                    </c:extLst>
                    <c:strCache>
                      <c:ptCount val="1"/>
                      <c:pt idx="0">
                        <c:v>HDD 16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Bilbao_Degree_Days_LEBB_HDD_15C!$J$8:$J$399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6.1</c:v>
                      </c:pt>
                      <c:pt idx="1">
                        <c:v>6.9</c:v>
                      </c:pt>
                      <c:pt idx="2">
                        <c:v>9</c:v>
                      </c:pt>
                      <c:pt idx="3">
                        <c:v>9.1</c:v>
                      </c:pt>
                      <c:pt idx="4">
                        <c:v>6.2</c:v>
                      </c:pt>
                      <c:pt idx="5">
                        <c:v>7.3</c:v>
                      </c:pt>
                      <c:pt idx="6">
                        <c:v>6</c:v>
                      </c:pt>
                      <c:pt idx="7">
                        <c:v>4.5999999999999996</c:v>
                      </c:pt>
                      <c:pt idx="8">
                        <c:v>4.5</c:v>
                      </c:pt>
                      <c:pt idx="9">
                        <c:v>5.0999999999999996</c:v>
                      </c:pt>
                      <c:pt idx="10">
                        <c:v>4.5999999999999996</c:v>
                      </c:pt>
                      <c:pt idx="11">
                        <c:v>4.7</c:v>
                      </c:pt>
                      <c:pt idx="12">
                        <c:v>0.2</c:v>
                      </c:pt>
                      <c:pt idx="13">
                        <c:v>1.4</c:v>
                      </c:pt>
                      <c:pt idx="14">
                        <c:v>0.1</c:v>
                      </c:pt>
                      <c:pt idx="15">
                        <c:v>1.3</c:v>
                      </c:pt>
                      <c:pt idx="16">
                        <c:v>6.4</c:v>
                      </c:pt>
                      <c:pt idx="17">
                        <c:v>3.4</c:v>
                      </c:pt>
                      <c:pt idx="18">
                        <c:v>0.2</c:v>
                      </c:pt>
                      <c:pt idx="19">
                        <c:v>4.5999999999999996</c:v>
                      </c:pt>
                      <c:pt idx="20">
                        <c:v>4</c:v>
                      </c:pt>
                      <c:pt idx="21">
                        <c:v>3.2</c:v>
                      </c:pt>
                      <c:pt idx="22">
                        <c:v>3</c:v>
                      </c:pt>
                      <c:pt idx="23">
                        <c:v>2.5</c:v>
                      </c:pt>
                      <c:pt idx="24">
                        <c:v>2.9</c:v>
                      </c:pt>
                      <c:pt idx="25">
                        <c:v>3.2</c:v>
                      </c:pt>
                      <c:pt idx="26">
                        <c:v>9</c:v>
                      </c:pt>
                      <c:pt idx="27">
                        <c:v>8.6999999999999993</c:v>
                      </c:pt>
                      <c:pt idx="28">
                        <c:v>8.8000000000000007</c:v>
                      </c:pt>
                      <c:pt idx="29">
                        <c:v>9.3000000000000007</c:v>
                      </c:pt>
                      <c:pt idx="30">
                        <c:v>9.3000000000000007</c:v>
                      </c:pt>
                      <c:pt idx="31">
                        <c:v>8.6999999999999993</c:v>
                      </c:pt>
                      <c:pt idx="32">
                        <c:v>9.3000000000000007</c:v>
                      </c:pt>
                      <c:pt idx="33">
                        <c:v>9</c:v>
                      </c:pt>
                      <c:pt idx="34">
                        <c:v>7</c:v>
                      </c:pt>
                      <c:pt idx="35">
                        <c:v>7.8</c:v>
                      </c:pt>
                      <c:pt idx="36">
                        <c:v>9.9</c:v>
                      </c:pt>
                      <c:pt idx="37">
                        <c:v>7.3</c:v>
                      </c:pt>
                      <c:pt idx="38">
                        <c:v>6.6</c:v>
                      </c:pt>
                      <c:pt idx="39">
                        <c:v>3.8</c:v>
                      </c:pt>
                      <c:pt idx="40">
                        <c:v>6.1</c:v>
                      </c:pt>
                      <c:pt idx="41">
                        <c:v>8</c:v>
                      </c:pt>
                      <c:pt idx="42">
                        <c:v>10.3</c:v>
                      </c:pt>
                      <c:pt idx="43">
                        <c:v>7</c:v>
                      </c:pt>
                      <c:pt idx="44">
                        <c:v>1.9</c:v>
                      </c:pt>
                      <c:pt idx="45">
                        <c:v>1.6</c:v>
                      </c:pt>
                      <c:pt idx="46">
                        <c:v>0.5</c:v>
                      </c:pt>
                      <c:pt idx="47">
                        <c:v>5</c:v>
                      </c:pt>
                      <c:pt idx="48">
                        <c:v>5.6</c:v>
                      </c:pt>
                      <c:pt idx="49">
                        <c:v>7.1</c:v>
                      </c:pt>
                      <c:pt idx="50">
                        <c:v>10.199999999999999</c:v>
                      </c:pt>
                      <c:pt idx="51">
                        <c:v>11.7</c:v>
                      </c:pt>
                      <c:pt idx="52">
                        <c:v>8.9</c:v>
                      </c:pt>
                      <c:pt idx="53">
                        <c:v>7.6</c:v>
                      </c:pt>
                      <c:pt idx="54">
                        <c:v>4.5</c:v>
                      </c:pt>
                      <c:pt idx="55">
                        <c:v>5.3</c:v>
                      </c:pt>
                      <c:pt idx="56">
                        <c:v>6.3</c:v>
                      </c:pt>
                      <c:pt idx="57">
                        <c:v>1.7</c:v>
                      </c:pt>
                      <c:pt idx="58">
                        <c:v>4.0999999999999996</c:v>
                      </c:pt>
                      <c:pt idx="59">
                        <c:v>4.2</c:v>
                      </c:pt>
                      <c:pt idx="60">
                        <c:v>0.2</c:v>
                      </c:pt>
                      <c:pt idx="61">
                        <c:v>1.2</c:v>
                      </c:pt>
                      <c:pt idx="62">
                        <c:v>0.9</c:v>
                      </c:pt>
                      <c:pt idx="63">
                        <c:v>0.1</c:v>
                      </c:pt>
                      <c:pt idx="64">
                        <c:v>1</c:v>
                      </c:pt>
                      <c:pt idx="65">
                        <c:v>4.5</c:v>
                      </c:pt>
                      <c:pt idx="66">
                        <c:v>8</c:v>
                      </c:pt>
                      <c:pt idx="67">
                        <c:v>5</c:v>
                      </c:pt>
                      <c:pt idx="68">
                        <c:v>3.3</c:v>
                      </c:pt>
                      <c:pt idx="69">
                        <c:v>4.8</c:v>
                      </c:pt>
                      <c:pt idx="70">
                        <c:v>2.5</c:v>
                      </c:pt>
                      <c:pt idx="71">
                        <c:v>1.9</c:v>
                      </c:pt>
                      <c:pt idx="72">
                        <c:v>3.5</c:v>
                      </c:pt>
                      <c:pt idx="73">
                        <c:v>4.3</c:v>
                      </c:pt>
                      <c:pt idx="74">
                        <c:v>2.8</c:v>
                      </c:pt>
                      <c:pt idx="75">
                        <c:v>3.5</c:v>
                      </c:pt>
                      <c:pt idx="76">
                        <c:v>3.4</c:v>
                      </c:pt>
                      <c:pt idx="77">
                        <c:v>0</c:v>
                      </c:pt>
                      <c:pt idx="78">
                        <c:v>4.3</c:v>
                      </c:pt>
                      <c:pt idx="79">
                        <c:v>7.1</c:v>
                      </c:pt>
                      <c:pt idx="80">
                        <c:v>7.4</c:v>
                      </c:pt>
                      <c:pt idx="81">
                        <c:v>7.1</c:v>
                      </c:pt>
                      <c:pt idx="82">
                        <c:v>5.4</c:v>
                      </c:pt>
                      <c:pt idx="83">
                        <c:v>6.1</c:v>
                      </c:pt>
                      <c:pt idx="84">
                        <c:v>5.8</c:v>
                      </c:pt>
                      <c:pt idx="85">
                        <c:v>6</c:v>
                      </c:pt>
                      <c:pt idx="86">
                        <c:v>5.2</c:v>
                      </c:pt>
                      <c:pt idx="87">
                        <c:v>6.1</c:v>
                      </c:pt>
                      <c:pt idx="88">
                        <c:v>3.3</c:v>
                      </c:pt>
                      <c:pt idx="89">
                        <c:v>2.7</c:v>
                      </c:pt>
                      <c:pt idx="90">
                        <c:v>2.2000000000000002</c:v>
                      </c:pt>
                      <c:pt idx="91">
                        <c:v>3.4</c:v>
                      </c:pt>
                      <c:pt idx="92">
                        <c:v>6.4</c:v>
                      </c:pt>
                      <c:pt idx="93">
                        <c:v>4.9000000000000004</c:v>
                      </c:pt>
                      <c:pt idx="94">
                        <c:v>2.4</c:v>
                      </c:pt>
                      <c:pt idx="95">
                        <c:v>3</c:v>
                      </c:pt>
                      <c:pt idx="96">
                        <c:v>7.5</c:v>
                      </c:pt>
                      <c:pt idx="97">
                        <c:v>5.2</c:v>
                      </c:pt>
                      <c:pt idx="98">
                        <c:v>6</c:v>
                      </c:pt>
                      <c:pt idx="99">
                        <c:v>5.2</c:v>
                      </c:pt>
                      <c:pt idx="100">
                        <c:v>5.9</c:v>
                      </c:pt>
                      <c:pt idx="101">
                        <c:v>4.8</c:v>
                      </c:pt>
                      <c:pt idx="102">
                        <c:v>3.5</c:v>
                      </c:pt>
                      <c:pt idx="103">
                        <c:v>5.3</c:v>
                      </c:pt>
                      <c:pt idx="104">
                        <c:v>7.2</c:v>
                      </c:pt>
                      <c:pt idx="105">
                        <c:v>4.8</c:v>
                      </c:pt>
                      <c:pt idx="106">
                        <c:v>6.3</c:v>
                      </c:pt>
                      <c:pt idx="107">
                        <c:v>4.5</c:v>
                      </c:pt>
                      <c:pt idx="108">
                        <c:v>3.5</c:v>
                      </c:pt>
                      <c:pt idx="109">
                        <c:v>3.2</c:v>
                      </c:pt>
                      <c:pt idx="110">
                        <c:v>0.5</c:v>
                      </c:pt>
                      <c:pt idx="111">
                        <c:v>1</c:v>
                      </c:pt>
                      <c:pt idx="112">
                        <c:v>3.4</c:v>
                      </c:pt>
                      <c:pt idx="113">
                        <c:v>2.6</c:v>
                      </c:pt>
                      <c:pt idx="114">
                        <c:v>3.5</c:v>
                      </c:pt>
                      <c:pt idx="115">
                        <c:v>5.5</c:v>
                      </c:pt>
                      <c:pt idx="116">
                        <c:v>5.3</c:v>
                      </c:pt>
                      <c:pt idx="117">
                        <c:v>7.5</c:v>
                      </c:pt>
                      <c:pt idx="118">
                        <c:v>6.1</c:v>
                      </c:pt>
                      <c:pt idx="119">
                        <c:v>7.3</c:v>
                      </c:pt>
                      <c:pt idx="120">
                        <c:v>10.8</c:v>
                      </c:pt>
                      <c:pt idx="121">
                        <c:v>10.5</c:v>
                      </c:pt>
                      <c:pt idx="122">
                        <c:v>3.8</c:v>
                      </c:pt>
                      <c:pt idx="123">
                        <c:v>3.9</c:v>
                      </c:pt>
                      <c:pt idx="124">
                        <c:v>7</c:v>
                      </c:pt>
                      <c:pt idx="125">
                        <c:v>3.8</c:v>
                      </c:pt>
                      <c:pt idx="126">
                        <c:v>0.3</c:v>
                      </c:pt>
                      <c:pt idx="127">
                        <c:v>2.2999999999999998</c:v>
                      </c:pt>
                      <c:pt idx="128">
                        <c:v>1.9</c:v>
                      </c:pt>
                      <c:pt idx="129">
                        <c:v>1.8</c:v>
                      </c:pt>
                      <c:pt idx="130">
                        <c:v>1.4</c:v>
                      </c:pt>
                      <c:pt idx="131">
                        <c:v>0.1</c:v>
                      </c:pt>
                      <c:pt idx="132">
                        <c:v>0.8</c:v>
                      </c:pt>
                      <c:pt idx="133">
                        <c:v>1.1000000000000001</c:v>
                      </c:pt>
                      <c:pt idx="134">
                        <c:v>1.3</c:v>
                      </c:pt>
                      <c:pt idx="135">
                        <c:v>2.5</c:v>
                      </c:pt>
                      <c:pt idx="136">
                        <c:v>1</c:v>
                      </c:pt>
                      <c:pt idx="137">
                        <c:v>0</c:v>
                      </c:pt>
                      <c:pt idx="138">
                        <c:v>0.1</c:v>
                      </c:pt>
                      <c:pt idx="139">
                        <c:v>1.7</c:v>
                      </c:pt>
                      <c:pt idx="140">
                        <c:v>1.5</c:v>
                      </c:pt>
                      <c:pt idx="141">
                        <c:v>1.1000000000000001</c:v>
                      </c:pt>
                      <c:pt idx="142">
                        <c:v>2.4</c:v>
                      </c:pt>
                      <c:pt idx="143">
                        <c:v>1.7</c:v>
                      </c:pt>
                      <c:pt idx="144">
                        <c:v>2.1</c:v>
                      </c:pt>
                      <c:pt idx="145">
                        <c:v>0.8</c:v>
                      </c:pt>
                      <c:pt idx="146">
                        <c:v>0.3</c:v>
                      </c:pt>
                      <c:pt idx="147">
                        <c:v>0.4</c:v>
                      </c:pt>
                      <c:pt idx="148">
                        <c:v>1.6</c:v>
                      </c:pt>
                      <c:pt idx="149">
                        <c:v>2.8</c:v>
                      </c:pt>
                      <c:pt idx="150">
                        <c:v>2.1</c:v>
                      </c:pt>
                      <c:pt idx="151">
                        <c:v>0.5</c:v>
                      </c:pt>
                      <c:pt idx="152">
                        <c:v>0</c:v>
                      </c:pt>
                      <c:pt idx="153">
                        <c:v>0.1</c:v>
                      </c:pt>
                      <c:pt idx="154">
                        <c:v>0.4</c:v>
                      </c:pt>
                      <c:pt idx="155">
                        <c:v>0</c:v>
                      </c:pt>
                      <c:pt idx="156">
                        <c:v>0.1</c:v>
                      </c:pt>
                      <c:pt idx="157">
                        <c:v>0.9</c:v>
                      </c:pt>
                      <c:pt idx="158">
                        <c:v>0</c:v>
                      </c:pt>
                      <c:pt idx="159">
                        <c:v>0</c:v>
                      </c:pt>
                      <c:pt idx="160">
                        <c:v>0</c:v>
                      </c:pt>
                      <c:pt idx="161">
                        <c:v>0.8</c:v>
                      </c:pt>
                      <c:pt idx="162">
                        <c:v>1.3</c:v>
                      </c:pt>
                      <c:pt idx="163">
                        <c:v>3</c:v>
                      </c:pt>
                      <c:pt idx="164">
                        <c:v>2</c:v>
                      </c:pt>
                      <c:pt idx="165">
                        <c:v>1.6</c:v>
                      </c:pt>
                      <c:pt idx="166">
                        <c:v>1.8</c:v>
                      </c:pt>
                      <c:pt idx="167">
                        <c:v>1.8</c:v>
                      </c:pt>
                      <c:pt idx="168">
                        <c:v>2.8</c:v>
                      </c:pt>
                      <c:pt idx="169">
                        <c:v>2.2999999999999998</c:v>
                      </c:pt>
                      <c:pt idx="170">
                        <c:v>1.8</c:v>
                      </c:pt>
                      <c:pt idx="171">
                        <c:v>1.3</c:v>
                      </c:pt>
                      <c:pt idx="172">
                        <c:v>0.4</c:v>
                      </c:pt>
                      <c:pt idx="173">
                        <c:v>0</c:v>
                      </c:pt>
                      <c:pt idx="174">
                        <c:v>0.5</c:v>
                      </c:pt>
                      <c:pt idx="175">
                        <c:v>2</c:v>
                      </c:pt>
                      <c:pt idx="176">
                        <c:v>0.9</c:v>
                      </c:pt>
                      <c:pt idx="177">
                        <c:v>0.7</c:v>
                      </c:pt>
                      <c:pt idx="178">
                        <c:v>0.8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0.2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0.3</c:v>
                      </c:pt>
                      <c:pt idx="187">
                        <c:v>0.2</c:v>
                      </c:pt>
                      <c:pt idx="188">
                        <c:v>0</c:v>
                      </c:pt>
                      <c:pt idx="189">
                        <c:v>1.3</c:v>
                      </c:pt>
                      <c:pt idx="190">
                        <c:v>1.6</c:v>
                      </c:pt>
                      <c:pt idx="191">
                        <c:v>1.1000000000000001</c:v>
                      </c:pt>
                      <c:pt idx="192">
                        <c:v>0.9</c:v>
                      </c:pt>
                      <c:pt idx="193">
                        <c:v>1.7</c:v>
                      </c:pt>
                      <c:pt idx="194">
                        <c:v>1.8</c:v>
                      </c:pt>
                      <c:pt idx="195">
                        <c:v>1.6</c:v>
                      </c:pt>
                      <c:pt idx="196">
                        <c:v>0.6</c:v>
                      </c:pt>
                      <c:pt idx="197">
                        <c:v>0.3</c:v>
                      </c:pt>
                      <c:pt idx="198">
                        <c:v>0.4</c:v>
                      </c:pt>
                      <c:pt idx="199">
                        <c:v>0.5</c:v>
                      </c:pt>
                      <c:pt idx="200">
                        <c:v>0.7</c:v>
                      </c:pt>
                      <c:pt idx="201">
                        <c:v>0.9</c:v>
                      </c:pt>
                      <c:pt idx="202">
                        <c:v>1</c:v>
                      </c:pt>
                      <c:pt idx="203">
                        <c:v>0.5</c:v>
                      </c:pt>
                      <c:pt idx="204">
                        <c:v>0</c:v>
                      </c:pt>
                      <c:pt idx="205">
                        <c:v>0.1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0.1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0.1</c:v>
                      </c:pt>
                      <c:pt idx="213">
                        <c:v>0</c:v>
                      </c:pt>
                      <c:pt idx="214">
                        <c:v>0</c:v>
                      </c:pt>
                      <c:pt idx="215">
                        <c:v>0.2</c:v>
                      </c:pt>
                      <c:pt idx="216">
                        <c:v>1.3</c:v>
                      </c:pt>
                      <c:pt idx="217">
                        <c:v>0.3</c:v>
                      </c:pt>
                      <c:pt idx="218">
                        <c:v>0</c:v>
                      </c:pt>
                      <c:pt idx="219">
                        <c:v>0.1</c:v>
                      </c:pt>
                      <c:pt idx="220">
                        <c:v>0.3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0.1</c:v>
                      </c:pt>
                      <c:pt idx="227">
                        <c:v>0.1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</c:v>
                      </c:pt>
                      <c:pt idx="231">
                        <c:v>0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0.3</c:v>
                      </c:pt>
                      <c:pt idx="249">
                        <c:v>0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0.1</c:v>
                      </c:pt>
                      <c:pt idx="258">
                        <c:v>0</c:v>
                      </c:pt>
                      <c:pt idx="259">
                        <c:v>0.3</c:v>
                      </c:pt>
                      <c:pt idx="260">
                        <c:v>0.1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</c:v>
                      </c:pt>
                      <c:pt idx="267">
                        <c:v>0.1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0.2</c:v>
                      </c:pt>
                      <c:pt idx="273">
                        <c:v>0.4</c:v>
                      </c:pt>
                      <c:pt idx="274">
                        <c:v>1.6</c:v>
                      </c:pt>
                      <c:pt idx="275">
                        <c:v>0.5</c:v>
                      </c:pt>
                      <c:pt idx="276">
                        <c:v>0.3</c:v>
                      </c:pt>
                      <c:pt idx="277">
                        <c:v>1.2</c:v>
                      </c:pt>
                      <c:pt idx="278">
                        <c:v>0.2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0.1</c:v>
                      </c:pt>
                      <c:pt idx="282">
                        <c:v>1</c:v>
                      </c:pt>
                      <c:pt idx="283">
                        <c:v>0.8</c:v>
                      </c:pt>
                      <c:pt idx="284">
                        <c:v>0.1</c:v>
                      </c:pt>
                      <c:pt idx="285">
                        <c:v>0</c:v>
                      </c:pt>
                      <c:pt idx="286">
                        <c:v>0.1</c:v>
                      </c:pt>
                      <c:pt idx="287">
                        <c:v>0.1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0.2</c:v>
                      </c:pt>
                      <c:pt idx="295">
                        <c:v>0</c:v>
                      </c:pt>
                      <c:pt idx="296">
                        <c:v>0.3</c:v>
                      </c:pt>
                      <c:pt idx="297">
                        <c:v>0</c:v>
                      </c:pt>
                      <c:pt idx="298">
                        <c:v>0.1</c:v>
                      </c:pt>
                      <c:pt idx="299">
                        <c:v>1.9</c:v>
                      </c:pt>
                      <c:pt idx="300">
                        <c:v>1.4</c:v>
                      </c:pt>
                      <c:pt idx="301">
                        <c:v>1.9</c:v>
                      </c:pt>
                      <c:pt idx="302">
                        <c:v>1.5</c:v>
                      </c:pt>
                      <c:pt idx="303">
                        <c:v>2.2999999999999998</c:v>
                      </c:pt>
                      <c:pt idx="304">
                        <c:v>2.1</c:v>
                      </c:pt>
                      <c:pt idx="305">
                        <c:v>0.5</c:v>
                      </c:pt>
                      <c:pt idx="306">
                        <c:v>2.8</c:v>
                      </c:pt>
                      <c:pt idx="307">
                        <c:v>2.5</c:v>
                      </c:pt>
                      <c:pt idx="308">
                        <c:v>2.6</c:v>
                      </c:pt>
                      <c:pt idx="309">
                        <c:v>1.8</c:v>
                      </c:pt>
                      <c:pt idx="310">
                        <c:v>0.1</c:v>
                      </c:pt>
                      <c:pt idx="311">
                        <c:v>0</c:v>
                      </c:pt>
                      <c:pt idx="312">
                        <c:v>0.3</c:v>
                      </c:pt>
                      <c:pt idx="313">
                        <c:v>0</c:v>
                      </c:pt>
                      <c:pt idx="314">
                        <c:v>0.9</c:v>
                      </c:pt>
                      <c:pt idx="315">
                        <c:v>2.8</c:v>
                      </c:pt>
                      <c:pt idx="316">
                        <c:v>1.1000000000000001</c:v>
                      </c:pt>
                      <c:pt idx="317">
                        <c:v>1.4</c:v>
                      </c:pt>
                      <c:pt idx="318">
                        <c:v>4.0999999999999996</c:v>
                      </c:pt>
                      <c:pt idx="319">
                        <c:v>6.4</c:v>
                      </c:pt>
                      <c:pt idx="320">
                        <c:v>6.5</c:v>
                      </c:pt>
                      <c:pt idx="321">
                        <c:v>5.7</c:v>
                      </c:pt>
                      <c:pt idx="322">
                        <c:v>4.2</c:v>
                      </c:pt>
                      <c:pt idx="323">
                        <c:v>0.9</c:v>
                      </c:pt>
                      <c:pt idx="324">
                        <c:v>0</c:v>
                      </c:pt>
                      <c:pt idx="325">
                        <c:v>0.1</c:v>
                      </c:pt>
                      <c:pt idx="326">
                        <c:v>0.3</c:v>
                      </c:pt>
                      <c:pt idx="327">
                        <c:v>0.7</c:v>
                      </c:pt>
                      <c:pt idx="328">
                        <c:v>2.2000000000000002</c:v>
                      </c:pt>
                      <c:pt idx="329">
                        <c:v>2</c:v>
                      </c:pt>
                      <c:pt idx="330">
                        <c:v>3.6</c:v>
                      </c:pt>
                      <c:pt idx="331">
                        <c:v>1.7</c:v>
                      </c:pt>
                      <c:pt idx="332">
                        <c:v>1.2</c:v>
                      </c:pt>
                      <c:pt idx="333">
                        <c:v>2.8</c:v>
                      </c:pt>
                      <c:pt idx="334">
                        <c:v>4.2</c:v>
                      </c:pt>
                      <c:pt idx="335">
                        <c:v>1.2</c:v>
                      </c:pt>
                      <c:pt idx="336">
                        <c:v>0</c:v>
                      </c:pt>
                      <c:pt idx="337">
                        <c:v>0.5</c:v>
                      </c:pt>
                      <c:pt idx="338">
                        <c:v>3.9</c:v>
                      </c:pt>
                      <c:pt idx="339">
                        <c:v>5.2</c:v>
                      </c:pt>
                      <c:pt idx="340">
                        <c:v>3.8</c:v>
                      </c:pt>
                      <c:pt idx="341">
                        <c:v>0</c:v>
                      </c:pt>
                      <c:pt idx="342">
                        <c:v>0.2</c:v>
                      </c:pt>
                      <c:pt idx="343">
                        <c:v>0.1</c:v>
                      </c:pt>
                      <c:pt idx="344">
                        <c:v>0.3</c:v>
                      </c:pt>
                      <c:pt idx="345">
                        <c:v>2.2000000000000002</c:v>
                      </c:pt>
                      <c:pt idx="346">
                        <c:v>2</c:v>
                      </c:pt>
                      <c:pt idx="347">
                        <c:v>1.1000000000000001</c:v>
                      </c:pt>
                      <c:pt idx="348">
                        <c:v>0.6</c:v>
                      </c:pt>
                      <c:pt idx="349">
                        <c:v>0.4</c:v>
                      </c:pt>
                      <c:pt idx="350">
                        <c:v>0.5</c:v>
                      </c:pt>
                      <c:pt idx="351">
                        <c:v>2.6</c:v>
                      </c:pt>
                      <c:pt idx="352">
                        <c:v>3.4</c:v>
                      </c:pt>
                      <c:pt idx="353">
                        <c:v>0.5</c:v>
                      </c:pt>
                      <c:pt idx="354">
                        <c:v>3.8</c:v>
                      </c:pt>
                      <c:pt idx="355">
                        <c:v>6</c:v>
                      </c:pt>
                      <c:pt idx="356">
                        <c:v>8.6999999999999993</c:v>
                      </c:pt>
                      <c:pt idx="357">
                        <c:v>6.9</c:v>
                      </c:pt>
                      <c:pt idx="358">
                        <c:v>7.4</c:v>
                      </c:pt>
                      <c:pt idx="359">
                        <c:v>3.8</c:v>
                      </c:pt>
                      <c:pt idx="360">
                        <c:v>1.9</c:v>
                      </c:pt>
                      <c:pt idx="361">
                        <c:v>0.4</c:v>
                      </c:pt>
                      <c:pt idx="362">
                        <c:v>1.1000000000000001</c:v>
                      </c:pt>
                      <c:pt idx="363">
                        <c:v>4.5999999999999996</c:v>
                      </c:pt>
                      <c:pt idx="364">
                        <c:v>4.4000000000000004</c:v>
                      </c:pt>
                      <c:pt idx="365">
                        <c:v>7</c:v>
                      </c:pt>
                      <c:pt idx="366">
                        <c:v>6.3</c:v>
                      </c:pt>
                      <c:pt idx="367">
                        <c:v>7.7</c:v>
                      </c:pt>
                      <c:pt idx="368">
                        <c:v>6</c:v>
                      </c:pt>
                      <c:pt idx="369">
                        <c:v>8.6</c:v>
                      </c:pt>
                      <c:pt idx="370">
                        <c:v>9.6999999999999993</c:v>
                      </c:pt>
                      <c:pt idx="371">
                        <c:v>8.4</c:v>
                      </c:pt>
                      <c:pt idx="372">
                        <c:v>5.9</c:v>
                      </c:pt>
                      <c:pt idx="373">
                        <c:v>7.7</c:v>
                      </c:pt>
                      <c:pt idx="374">
                        <c:v>7.8</c:v>
                      </c:pt>
                      <c:pt idx="375">
                        <c:v>3.5</c:v>
                      </c:pt>
                      <c:pt idx="376">
                        <c:v>1.4</c:v>
                      </c:pt>
                      <c:pt idx="377">
                        <c:v>4.0999999999999996</c:v>
                      </c:pt>
                      <c:pt idx="378">
                        <c:v>2.4</c:v>
                      </c:pt>
                      <c:pt idx="379">
                        <c:v>0.8</c:v>
                      </c:pt>
                      <c:pt idx="380">
                        <c:v>3.9</c:v>
                      </c:pt>
                      <c:pt idx="381">
                        <c:v>2.1</c:v>
                      </c:pt>
                      <c:pt idx="382">
                        <c:v>5.3</c:v>
                      </c:pt>
                      <c:pt idx="383">
                        <c:v>3.5</c:v>
                      </c:pt>
                      <c:pt idx="384">
                        <c:v>2.4</c:v>
                      </c:pt>
                      <c:pt idx="385">
                        <c:v>5.2</c:v>
                      </c:pt>
                      <c:pt idx="386">
                        <c:v>0.5</c:v>
                      </c:pt>
                      <c:pt idx="387">
                        <c:v>0.4</c:v>
                      </c:pt>
                      <c:pt idx="388">
                        <c:v>2</c:v>
                      </c:pt>
                      <c:pt idx="389">
                        <c:v>6</c:v>
                      </c:pt>
                      <c:pt idx="390">
                        <c:v>8</c:v>
                      </c:pt>
                      <c:pt idx="391">
                        <c:v>8.8000000000000007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735-4CD9-A1EC-C620FE1994AD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Bilbao_Degree_Days_LEBB_HDD_15C!$K$7</c15:sqref>
                        </c15:formulaRef>
                      </c:ext>
                    </c:extLst>
                    <c:strCache>
                      <c:ptCount val="1"/>
                      <c:pt idx="0">
                        <c:v>HDD 16.5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Bilbao_Degree_Days_LEBB_HDD_15C!$K$8:$K$399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6.6</c:v>
                      </c:pt>
                      <c:pt idx="1">
                        <c:v>7.4</c:v>
                      </c:pt>
                      <c:pt idx="2">
                        <c:v>9.5</c:v>
                      </c:pt>
                      <c:pt idx="3">
                        <c:v>9.6</c:v>
                      </c:pt>
                      <c:pt idx="4">
                        <c:v>6.7</c:v>
                      </c:pt>
                      <c:pt idx="5">
                        <c:v>7.8</c:v>
                      </c:pt>
                      <c:pt idx="6">
                        <c:v>6.5</c:v>
                      </c:pt>
                      <c:pt idx="7">
                        <c:v>5.0999999999999996</c:v>
                      </c:pt>
                      <c:pt idx="8">
                        <c:v>5</c:v>
                      </c:pt>
                      <c:pt idx="9">
                        <c:v>5.6</c:v>
                      </c:pt>
                      <c:pt idx="10">
                        <c:v>5.0999999999999996</c:v>
                      </c:pt>
                      <c:pt idx="11">
                        <c:v>5.2</c:v>
                      </c:pt>
                      <c:pt idx="12">
                        <c:v>0.6</c:v>
                      </c:pt>
                      <c:pt idx="13">
                        <c:v>1.7</c:v>
                      </c:pt>
                      <c:pt idx="14">
                        <c:v>0.2</c:v>
                      </c:pt>
                      <c:pt idx="15">
                        <c:v>1.8</c:v>
                      </c:pt>
                      <c:pt idx="16">
                        <c:v>6.9</c:v>
                      </c:pt>
                      <c:pt idx="17">
                        <c:v>3.7</c:v>
                      </c:pt>
                      <c:pt idx="18">
                        <c:v>0.4</c:v>
                      </c:pt>
                      <c:pt idx="19">
                        <c:v>5.0999999999999996</c:v>
                      </c:pt>
                      <c:pt idx="20">
                        <c:v>4.4000000000000004</c:v>
                      </c:pt>
                      <c:pt idx="21">
                        <c:v>3.7</c:v>
                      </c:pt>
                      <c:pt idx="22">
                        <c:v>3.5</c:v>
                      </c:pt>
                      <c:pt idx="23">
                        <c:v>2.9</c:v>
                      </c:pt>
                      <c:pt idx="24">
                        <c:v>3.1</c:v>
                      </c:pt>
                      <c:pt idx="25">
                        <c:v>3.6</c:v>
                      </c:pt>
                      <c:pt idx="26">
                        <c:v>9.5</c:v>
                      </c:pt>
                      <c:pt idx="27">
                        <c:v>9.1999999999999993</c:v>
                      </c:pt>
                      <c:pt idx="28">
                        <c:v>9.1999999999999993</c:v>
                      </c:pt>
                      <c:pt idx="29">
                        <c:v>9.8000000000000007</c:v>
                      </c:pt>
                      <c:pt idx="30">
                        <c:v>9.8000000000000007</c:v>
                      </c:pt>
                      <c:pt idx="31">
                        <c:v>9.1999999999999993</c:v>
                      </c:pt>
                      <c:pt idx="32">
                        <c:v>9.8000000000000007</c:v>
                      </c:pt>
                      <c:pt idx="33">
                        <c:v>9.5</c:v>
                      </c:pt>
                      <c:pt idx="34">
                        <c:v>7.5</c:v>
                      </c:pt>
                      <c:pt idx="35">
                        <c:v>8.3000000000000007</c:v>
                      </c:pt>
                      <c:pt idx="36">
                        <c:v>10.4</c:v>
                      </c:pt>
                      <c:pt idx="37">
                        <c:v>7.8</c:v>
                      </c:pt>
                      <c:pt idx="38">
                        <c:v>7</c:v>
                      </c:pt>
                      <c:pt idx="39">
                        <c:v>4.2</c:v>
                      </c:pt>
                      <c:pt idx="40">
                        <c:v>6.6</c:v>
                      </c:pt>
                      <c:pt idx="41">
                        <c:v>8.5</c:v>
                      </c:pt>
                      <c:pt idx="42">
                        <c:v>10.8</c:v>
                      </c:pt>
                      <c:pt idx="43">
                        <c:v>7.5</c:v>
                      </c:pt>
                      <c:pt idx="44">
                        <c:v>2.4</c:v>
                      </c:pt>
                      <c:pt idx="45">
                        <c:v>2.1</c:v>
                      </c:pt>
                      <c:pt idx="46">
                        <c:v>0.7</c:v>
                      </c:pt>
                      <c:pt idx="47">
                        <c:v>5.5</c:v>
                      </c:pt>
                      <c:pt idx="48">
                        <c:v>6.1</c:v>
                      </c:pt>
                      <c:pt idx="49">
                        <c:v>7.6</c:v>
                      </c:pt>
                      <c:pt idx="50">
                        <c:v>10.7</c:v>
                      </c:pt>
                      <c:pt idx="51">
                        <c:v>12.2</c:v>
                      </c:pt>
                      <c:pt idx="52">
                        <c:v>9.4</c:v>
                      </c:pt>
                      <c:pt idx="53">
                        <c:v>8.1</c:v>
                      </c:pt>
                      <c:pt idx="54">
                        <c:v>5</c:v>
                      </c:pt>
                      <c:pt idx="55">
                        <c:v>5.8</c:v>
                      </c:pt>
                      <c:pt idx="56">
                        <c:v>6.8</c:v>
                      </c:pt>
                      <c:pt idx="57">
                        <c:v>2.1</c:v>
                      </c:pt>
                      <c:pt idx="58">
                        <c:v>4.5999999999999996</c:v>
                      </c:pt>
                      <c:pt idx="59">
                        <c:v>4.5999999999999996</c:v>
                      </c:pt>
                      <c:pt idx="60">
                        <c:v>0.5</c:v>
                      </c:pt>
                      <c:pt idx="61">
                        <c:v>1.4</c:v>
                      </c:pt>
                      <c:pt idx="62">
                        <c:v>1.2</c:v>
                      </c:pt>
                      <c:pt idx="63">
                        <c:v>0.2</c:v>
                      </c:pt>
                      <c:pt idx="64">
                        <c:v>1.3</c:v>
                      </c:pt>
                      <c:pt idx="65">
                        <c:v>5</c:v>
                      </c:pt>
                      <c:pt idx="66">
                        <c:v>8.5</c:v>
                      </c:pt>
                      <c:pt idx="67">
                        <c:v>5.4</c:v>
                      </c:pt>
                      <c:pt idx="68">
                        <c:v>3.7</c:v>
                      </c:pt>
                      <c:pt idx="69">
                        <c:v>5.3</c:v>
                      </c:pt>
                      <c:pt idx="70">
                        <c:v>2.8</c:v>
                      </c:pt>
                      <c:pt idx="71">
                        <c:v>2.2999999999999998</c:v>
                      </c:pt>
                      <c:pt idx="72">
                        <c:v>4</c:v>
                      </c:pt>
                      <c:pt idx="73">
                        <c:v>4.8</c:v>
                      </c:pt>
                      <c:pt idx="74">
                        <c:v>3.2</c:v>
                      </c:pt>
                      <c:pt idx="75">
                        <c:v>3.9</c:v>
                      </c:pt>
                      <c:pt idx="76">
                        <c:v>3.6</c:v>
                      </c:pt>
                      <c:pt idx="77">
                        <c:v>0</c:v>
                      </c:pt>
                      <c:pt idx="78">
                        <c:v>4.7</c:v>
                      </c:pt>
                      <c:pt idx="79">
                        <c:v>7.6</c:v>
                      </c:pt>
                      <c:pt idx="80">
                        <c:v>7.9</c:v>
                      </c:pt>
                      <c:pt idx="81">
                        <c:v>7.6</c:v>
                      </c:pt>
                      <c:pt idx="82">
                        <c:v>5.9</c:v>
                      </c:pt>
                      <c:pt idx="83">
                        <c:v>6.6</c:v>
                      </c:pt>
                      <c:pt idx="84">
                        <c:v>6.3</c:v>
                      </c:pt>
                      <c:pt idx="85">
                        <c:v>6.5</c:v>
                      </c:pt>
                      <c:pt idx="86">
                        <c:v>5.7</c:v>
                      </c:pt>
                      <c:pt idx="87">
                        <c:v>6.6</c:v>
                      </c:pt>
                      <c:pt idx="88">
                        <c:v>3.8</c:v>
                      </c:pt>
                      <c:pt idx="89">
                        <c:v>3</c:v>
                      </c:pt>
                      <c:pt idx="90">
                        <c:v>2.5</c:v>
                      </c:pt>
                      <c:pt idx="91">
                        <c:v>3.9</c:v>
                      </c:pt>
                      <c:pt idx="92">
                        <c:v>6.9</c:v>
                      </c:pt>
                      <c:pt idx="93">
                        <c:v>5.3</c:v>
                      </c:pt>
                      <c:pt idx="94">
                        <c:v>2.7</c:v>
                      </c:pt>
                      <c:pt idx="95">
                        <c:v>3.3</c:v>
                      </c:pt>
                      <c:pt idx="96">
                        <c:v>8</c:v>
                      </c:pt>
                      <c:pt idx="97">
                        <c:v>5.7</c:v>
                      </c:pt>
                      <c:pt idx="98">
                        <c:v>6.4</c:v>
                      </c:pt>
                      <c:pt idx="99">
                        <c:v>5.7</c:v>
                      </c:pt>
                      <c:pt idx="100">
                        <c:v>6.4</c:v>
                      </c:pt>
                      <c:pt idx="101">
                        <c:v>5.2</c:v>
                      </c:pt>
                      <c:pt idx="102">
                        <c:v>4</c:v>
                      </c:pt>
                      <c:pt idx="103">
                        <c:v>5.8</c:v>
                      </c:pt>
                      <c:pt idx="104">
                        <c:v>7.7</c:v>
                      </c:pt>
                      <c:pt idx="105">
                        <c:v>5.3</c:v>
                      </c:pt>
                      <c:pt idx="106">
                        <c:v>6.8</c:v>
                      </c:pt>
                      <c:pt idx="107">
                        <c:v>5</c:v>
                      </c:pt>
                      <c:pt idx="108">
                        <c:v>4</c:v>
                      </c:pt>
                      <c:pt idx="109">
                        <c:v>3.6</c:v>
                      </c:pt>
                      <c:pt idx="110">
                        <c:v>0.7</c:v>
                      </c:pt>
                      <c:pt idx="111">
                        <c:v>1.3</c:v>
                      </c:pt>
                      <c:pt idx="112">
                        <c:v>3.9</c:v>
                      </c:pt>
                      <c:pt idx="113">
                        <c:v>3.1</c:v>
                      </c:pt>
                      <c:pt idx="114">
                        <c:v>3.8</c:v>
                      </c:pt>
                      <c:pt idx="115">
                        <c:v>6</c:v>
                      </c:pt>
                      <c:pt idx="116">
                        <c:v>5.8</c:v>
                      </c:pt>
                      <c:pt idx="117">
                        <c:v>8</c:v>
                      </c:pt>
                      <c:pt idx="118">
                        <c:v>6.5</c:v>
                      </c:pt>
                      <c:pt idx="119">
                        <c:v>7.8</c:v>
                      </c:pt>
                      <c:pt idx="120">
                        <c:v>11.3</c:v>
                      </c:pt>
                      <c:pt idx="121">
                        <c:v>11</c:v>
                      </c:pt>
                      <c:pt idx="122">
                        <c:v>4.2</c:v>
                      </c:pt>
                      <c:pt idx="123">
                        <c:v>4.4000000000000004</c:v>
                      </c:pt>
                      <c:pt idx="124">
                        <c:v>7.5</c:v>
                      </c:pt>
                      <c:pt idx="125">
                        <c:v>4</c:v>
                      </c:pt>
                      <c:pt idx="126">
                        <c:v>0.4</c:v>
                      </c:pt>
                      <c:pt idx="127">
                        <c:v>2.7</c:v>
                      </c:pt>
                      <c:pt idx="128">
                        <c:v>2.2000000000000002</c:v>
                      </c:pt>
                      <c:pt idx="129">
                        <c:v>2.1</c:v>
                      </c:pt>
                      <c:pt idx="130">
                        <c:v>1.6</c:v>
                      </c:pt>
                      <c:pt idx="131">
                        <c:v>0.3</c:v>
                      </c:pt>
                      <c:pt idx="132">
                        <c:v>1.1000000000000001</c:v>
                      </c:pt>
                      <c:pt idx="133">
                        <c:v>1.4</c:v>
                      </c:pt>
                      <c:pt idx="134">
                        <c:v>1.7</c:v>
                      </c:pt>
                      <c:pt idx="135">
                        <c:v>2.8</c:v>
                      </c:pt>
                      <c:pt idx="136">
                        <c:v>1.1000000000000001</c:v>
                      </c:pt>
                      <c:pt idx="137">
                        <c:v>0.1</c:v>
                      </c:pt>
                      <c:pt idx="138">
                        <c:v>0.2</c:v>
                      </c:pt>
                      <c:pt idx="139">
                        <c:v>2</c:v>
                      </c:pt>
                      <c:pt idx="140">
                        <c:v>2</c:v>
                      </c:pt>
                      <c:pt idx="141">
                        <c:v>1.4</c:v>
                      </c:pt>
                      <c:pt idx="142">
                        <c:v>2.9</c:v>
                      </c:pt>
                      <c:pt idx="143">
                        <c:v>2.1</c:v>
                      </c:pt>
                      <c:pt idx="144">
                        <c:v>2.5</c:v>
                      </c:pt>
                      <c:pt idx="145">
                        <c:v>1</c:v>
                      </c:pt>
                      <c:pt idx="146">
                        <c:v>0.6</c:v>
                      </c:pt>
                      <c:pt idx="147">
                        <c:v>0.8</c:v>
                      </c:pt>
                      <c:pt idx="148">
                        <c:v>2</c:v>
                      </c:pt>
                      <c:pt idx="149">
                        <c:v>3.3</c:v>
                      </c:pt>
                      <c:pt idx="150">
                        <c:v>2.4</c:v>
                      </c:pt>
                      <c:pt idx="151">
                        <c:v>0.6</c:v>
                      </c:pt>
                      <c:pt idx="152">
                        <c:v>0</c:v>
                      </c:pt>
                      <c:pt idx="153">
                        <c:v>0.3</c:v>
                      </c:pt>
                      <c:pt idx="154">
                        <c:v>0.5</c:v>
                      </c:pt>
                      <c:pt idx="155">
                        <c:v>0</c:v>
                      </c:pt>
                      <c:pt idx="156">
                        <c:v>0.3</c:v>
                      </c:pt>
                      <c:pt idx="157">
                        <c:v>1.1000000000000001</c:v>
                      </c:pt>
                      <c:pt idx="158">
                        <c:v>0.2</c:v>
                      </c:pt>
                      <c:pt idx="159">
                        <c:v>0</c:v>
                      </c:pt>
                      <c:pt idx="160">
                        <c:v>0.1</c:v>
                      </c:pt>
                      <c:pt idx="161">
                        <c:v>1.3</c:v>
                      </c:pt>
                      <c:pt idx="162">
                        <c:v>1.7</c:v>
                      </c:pt>
                      <c:pt idx="163">
                        <c:v>3.5</c:v>
                      </c:pt>
                      <c:pt idx="164">
                        <c:v>2.4</c:v>
                      </c:pt>
                      <c:pt idx="165">
                        <c:v>2.1</c:v>
                      </c:pt>
                      <c:pt idx="166">
                        <c:v>2.2999999999999998</c:v>
                      </c:pt>
                      <c:pt idx="167">
                        <c:v>2.1</c:v>
                      </c:pt>
                      <c:pt idx="168">
                        <c:v>3</c:v>
                      </c:pt>
                      <c:pt idx="169">
                        <c:v>2.6</c:v>
                      </c:pt>
                      <c:pt idx="170">
                        <c:v>2</c:v>
                      </c:pt>
                      <c:pt idx="171">
                        <c:v>1.5</c:v>
                      </c:pt>
                      <c:pt idx="172">
                        <c:v>0.5</c:v>
                      </c:pt>
                      <c:pt idx="173">
                        <c:v>0.1</c:v>
                      </c:pt>
                      <c:pt idx="174">
                        <c:v>0.7</c:v>
                      </c:pt>
                      <c:pt idx="175">
                        <c:v>2.2999999999999998</c:v>
                      </c:pt>
                      <c:pt idx="176">
                        <c:v>1.1000000000000001</c:v>
                      </c:pt>
                      <c:pt idx="177">
                        <c:v>0.9</c:v>
                      </c:pt>
                      <c:pt idx="178">
                        <c:v>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0.3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0.5</c:v>
                      </c:pt>
                      <c:pt idx="187">
                        <c:v>0.4</c:v>
                      </c:pt>
                      <c:pt idx="188">
                        <c:v>0.2</c:v>
                      </c:pt>
                      <c:pt idx="189">
                        <c:v>1.6</c:v>
                      </c:pt>
                      <c:pt idx="190">
                        <c:v>2.1</c:v>
                      </c:pt>
                      <c:pt idx="191">
                        <c:v>1.4</c:v>
                      </c:pt>
                      <c:pt idx="192">
                        <c:v>1.2</c:v>
                      </c:pt>
                      <c:pt idx="193">
                        <c:v>2.1</c:v>
                      </c:pt>
                      <c:pt idx="194">
                        <c:v>2.2000000000000002</c:v>
                      </c:pt>
                      <c:pt idx="195">
                        <c:v>1.9</c:v>
                      </c:pt>
                      <c:pt idx="196">
                        <c:v>0.8</c:v>
                      </c:pt>
                      <c:pt idx="197">
                        <c:v>0.5</c:v>
                      </c:pt>
                      <c:pt idx="198">
                        <c:v>0.6</c:v>
                      </c:pt>
                      <c:pt idx="199">
                        <c:v>0.7</c:v>
                      </c:pt>
                      <c:pt idx="200">
                        <c:v>0.9</c:v>
                      </c:pt>
                      <c:pt idx="201">
                        <c:v>1.1000000000000001</c:v>
                      </c:pt>
                      <c:pt idx="202">
                        <c:v>1.2</c:v>
                      </c:pt>
                      <c:pt idx="203">
                        <c:v>0.7</c:v>
                      </c:pt>
                      <c:pt idx="204">
                        <c:v>0</c:v>
                      </c:pt>
                      <c:pt idx="205">
                        <c:v>0.2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0.3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0.2</c:v>
                      </c:pt>
                      <c:pt idx="213">
                        <c:v>0</c:v>
                      </c:pt>
                      <c:pt idx="214">
                        <c:v>0.1</c:v>
                      </c:pt>
                      <c:pt idx="215">
                        <c:v>0.4</c:v>
                      </c:pt>
                      <c:pt idx="216">
                        <c:v>1.5</c:v>
                      </c:pt>
                      <c:pt idx="217">
                        <c:v>0.4</c:v>
                      </c:pt>
                      <c:pt idx="218">
                        <c:v>0</c:v>
                      </c:pt>
                      <c:pt idx="219">
                        <c:v>0.2</c:v>
                      </c:pt>
                      <c:pt idx="220">
                        <c:v>0.4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0.2</c:v>
                      </c:pt>
                      <c:pt idx="227">
                        <c:v>0.2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0.1</c:v>
                      </c:pt>
                      <c:pt idx="231">
                        <c:v>0.1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0.1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</c:v>
                      </c:pt>
                      <c:pt idx="247">
                        <c:v>0</c:v>
                      </c:pt>
                      <c:pt idx="248">
                        <c:v>0.4</c:v>
                      </c:pt>
                      <c:pt idx="249">
                        <c:v>0.1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0.2</c:v>
                      </c:pt>
                      <c:pt idx="258">
                        <c:v>0</c:v>
                      </c:pt>
                      <c:pt idx="259">
                        <c:v>0.4</c:v>
                      </c:pt>
                      <c:pt idx="260">
                        <c:v>0.3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0.1</c:v>
                      </c:pt>
                      <c:pt idx="267">
                        <c:v>0.2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0.4</c:v>
                      </c:pt>
                      <c:pt idx="273">
                        <c:v>0.6</c:v>
                      </c:pt>
                      <c:pt idx="274">
                        <c:v>1.8</c:v>
                      </c:pt>
                      <c:pt idx="275">
                        <c:v>0.7</c:v>
                      </c:pt>
                      <c:pt idx="276">
                        <c:v>0.4</c:v>
                      </c:pt>
                      <c:pt idx="277">
                        <c:v>1.4</c:v>
                      </c:pt>
                      <c:pt idx="278">
                        <c:v>0.3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0.2</c:v>
                      </c:pt>
                      <c:pt idx="282">
                        <c:v>1.2</c:v>
                      </c:pt>
                      <c:pt idx="283">
                        <c:v>1</c:v>
                      </c:pt>
                      <c:pt idx="284">
                        <c:v>0.2</c:v>
                      </c:pt>
                      <c:pt idx="285">
                        <c:v>0</c:v>
                      </c:pt>
                      <c:pt idx="286">
                        <c:v>0.2</c:v>
                      </c:pt>
                      <c:pt idx="287">
                        <c:v>0.3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0.4</c:v>
                      </c:pt>
                      <c:pt idx="295">
                        <c:v>0</c:v>
                      </c:pt>
                      <c:pt idx="296">
                        <c:v>0.4</c:v>
                      </c:pt>
                      <c:pt idx="297">
                        <c:v>0.1</c:v>
                      </c:pt>
                      <c:pt idx="298">
                        <c:v>0.1</c:v>
                      </c:pt>
                      <c:pt idx="299">
                        <c:v>2.4</c:v>
                      </c:pt>
                      <c:pt idx="300">
                        <c:v>1.7</c:v>
                      </c:pt>
                      <c:pt idx="301">
                        <c:v>2.2999999999999998</c:v>
                      </c:pt>
                      <c:pt idx="302">
                        <c:v>1.8</c:v>
                      </c:pt>
                      <c:pt idx="303">
                        <c:v>2.7</c:v>
                      </c:pt>
                      <c:pt idx="304">
                        <c:v>2.4</c:v>
                      </c:pt>
                      <c:pt idx="305">
                        <c:v>0.8</c:v>
                      </c:pt>
                      <c:pt idx="306">
                        <c:v>3.3</c:v>
                      </c:pt>
                      <c:pt idx="307">
                        <c:v>3</c:v>
                      </c:pt>
                      <c:pt idx="308">
                        <c:v>3.1</c:v>
                      </c:pt>
                      <c:pt idx="309">
                        <c:v>2.1</c:v>
                      </c:pt>
                      <c:pt idx="310">
                        <c:v>0.3</c:v>
                      </c:pt>
                      <c:pt idx="311">
                        <c:v>0.1</c:v>
                      </c:pt>
                      <c:pt idx="312">
                        <c:v>0.5</c:v>
                      </c:pt>
                      <c:pt idx="313">
                        <c:v>0.2</c:v>
                      </c:pt>
                      <c:pt idx="314">
                        <c:v>1.3</c:v>
                      </c:pt>
                      <c:pt idx="315">
                        <c:v>3.3</c:v>
                      </c:pt>
                      <c:pt idx="316">
                        <c:v>1.4</c:v>
                      </c:pt>
                      <c:pt idx="317">
                        <c:v>1.8</c:v>
                      </c:pt>
                      <c:pt idx="318">
                        <c:v>4.5999999999999996</c:v>
                      </c:pt>
                      <c:pt idx="319">
                        <c:v>6.9</c:v>
                      </c:pt>
                      <c:pt idx="320">
                        <c:v>7</c:v>
                      </c:pt>
                      <c:pt idx="321">
                        <c:v>6.1</c:v>
                      </c:pt>
                      <c:pt idx="322">
                        <c:v>4.5</c:v>
                      </c:pt>
                      <c:pt idx="323">
                        <c:v>1.1000000000000001</c:v>
                      </c:pt>
                      <c:pt idx="324">
                        <c:v>0</c:v>
                      </c:pt>
                      <c:pt idx="325">
                        <c:v>0.1</c:v>
                      </c:pt>
                      <c:pt idx="326">
                        <c:v>0.4</c:v>
                      </c:pt>
                      <c:pt idx="327">
                        <c:v>1.1000000000000001</c:v>
                      </c:pt>
                      <c:pt idx="328">
                        <c:v>2.4</c:v>
                      </c:pt>
                      <c:pt idx="329">
                        <c:v>2.4</c:v>
                      </c:pt>
                      <c:pt idx="330">
                        <c:v>4.0999999999999996</c:v>
                      </c:pt>
                      <c:pt idx="331">
                        <c:v>1.9</c:v>
                      </c:pt>
                      <c:pt idx="332">
                        <c:v>1.6</c:v>
                      </c:pt>
                      <c:pt idx="333">
                        <c:v>3.2</c:v>
                      </c:pt>
                      <c:pt idx="334">
                        <c:v>4.5999999999999996</c:v>
                      </c:pt>
                      <c:pt idx="335">
                        <c:v>1.4</c:v>
                      </c:pt>
                      <c:pt idx="336">
                        <c:v>0</c:v>
                      </c:pt>
                      <c:pt idx="337">
                        <c:v>0.6</c:v>
                      </c:pt>
                      <c:pt idx="338">
                        <c:v>4.4000000000000004</c:v>
                      </c:pt>
                      <c:pt idx="339">
                        <c:v>5.7</c:v>
                      </c:pt>
                      <c:pt idx="340">
                        <c:v>4.0999999999999996</c:v>
                      </c:pt>
                      <c:pt idx="341">
                        <c:v>0</c:v>
                      </c:pt>
                      <c:pt idx="342">
                        <c:v>0.4</c:v>
                      </c:pt>
                      <c:pt idx="343">
                        <c:v>0.1</c:v>
                      </c:pt>
                      <c:pt idx="344">
                        <c:v>0.5</c:v>
                      </c:pt>
                      <c:pt idx="345">
                        <c:v>2.6</c:v>
                      </c:pt>
                      <c:pt idx="346">
                        <c:v>2.2000000000000002</c:v>
                      </c:pt>
                      <c:pt idx="347">
                        <c:v>1.4</c:v>
                      </c:pt>
                      <c:pt idx="348">
                        <c:v>0.9</c:v>
                      </c:pt>
                      <c:pt idx="349">
                        <c:v>0.6</c:v>
                      </c:pt>
                      <c:pt idx="350">
                        <c:v>0.7</c:v>
                      </c:pt>
                      <c:pt idx="351">
                        <c:v>3.1</c:v>
                      </c:pt>
                      <c:pt idx="352">
                        <c:v>3.6</c:v>
                      </c:pt>
                      <c:pt idx="353">
                        <c:v>0.6</c:v>
                      </c:pt>
                      <c:pt idx="354">
                        <c:v>4.3</c:v>
                      </c:pt>
                      <c:pt idx="355">
                        <c:v>6.5</c:v>
                      </c:pt>
                      <c:pt idx="356">
                        <c:v>9.1999999999999993</c:v>
                      </c:pt>
                      <c:pt idx="357">
                        <c:v>7.4</c:v>
                      </c:pt>
                      <c:pt idx="358">
                        <c:v>7.9</c:v>
                      </c:pt>
                      <c:pt idx="359">
                        <c:v>4.2</c:v>
                      </c:pt>
                      <c:pt idx="360">
                        <c:v>2.4</c:v>
                      </c:pt>
                      <c:pt idx="361">
                        <c:v>0.6</c:v>
                      </c:pt>
                      <c:pt idx="362">
                        <c:v>1.2</c:v>
                      </c:pt>
                      <c:pt idx="363">
                        <c:v>5</c:v>
                      </c:pt>
                      <c:pt idx="364">
                        <c:v>4.8</c:v>
                      </c:pt>
                      <c:pt idx="365">
                        <c:v>7.5</c:v>
                      </c:pt>
                      <c:pt idx="366">
                        <c:v>6.8</c:v>
                      </c:pt>
                      <c:pt idx="367">
                        <c:v>8.1999999999999993</c:v>
                      </c:pt>
                      <c:pt idx="368">
                        <c:v>6.5</c:v>
                      </c:pt>
                      <c:pt idx="369">
                        <c:v>9.1</c:v>
                      </c:pt>
                      <c:pt idx="370">
                        <c:v>10.199999999999999</c:v>
                      </c:pt>
                      <c:pt idx="371">
                        <c:v>8.9</c:v>
                      </c:pt>
                      <c:pt idx="372">
                        <c:v>6.4</c:v>
                      </c:pt>
                      <c:pt idx="373">
                        <c:v>8.1999999999999993</c:v>
                      </c:pt>
                      <c:pt idx="374">
                        <c:v>8.3000000000000007</c:v>
                      </c:pt>
                      <c:pt idx="375">
                        <c:v>4</c:v>
                      </c:pt>
                      <c:pt idx="376">
                        <c:v>1.9</c:v>
                      </c:pt>
                      <c:pt idx="377">
                        <c:v>4.5999999999999996</c:v>
                      </c:pt>
                      <c:pt idx="378">
                        <c:v>2.7</c:v>
                      </c:pt>
                      <c:pt idx="379">
                        <c:v>1</c:v>
                      </c:pt>
                      <c:pt idx="380">
                        <c:v>4.4000000000000004</c:v>
                      </c:pt>
                      <c:pt idx="381">
                        <c:v>2.6</c:v>
                      </c:pt>
                      <c:pt idx="382">
                        <c:v>5.8</c:v>
                      </c:pt>
                      <c:pt idx="383">
                        <c:v>4</c:v>
                      </c:pt>
                      <c:pt idx="384">
                        <c:v>2.9</c:v>
                      </c:pt>
                      <c:pt idx="385">
                        <c:v>5.7</c:v>
                      </c:pt>
                      <c:pt idx="386">
                        <c:v>0.9</c:v>
                      </c:pt>
                      <c:pt idx="387">
                        <c:v>0.6</c:v>
                      </c:pt>
                      <c:pt idx="388">
                        <c:v>2.2000000000000002</c:v>
                      </c:pt>
                      <c:pt idx="389">
                        <c:v>6.5</c:v>
                      </c:pt>
                      <c:pt idx="390">
                        <c:v>8.5</c:v>
                      </c:pt>
                      <c:pt idx="391">
                        <c:v>9.3000000000000007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735-4CD9-A1EC-C620FE1994AD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Bilbao_Degree_Days_LEBB_HDD_15C!$L$7</c15:sqref>
                        </c15:formulaRef>
                      </c:ext>
                    </c:extLst>
                    <c:strCache>
                      <c:ptCount val="1"/>
                      <c:pt idx="0">
                        <c:v>HDD 17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Bilbao_Degree_Days_LEBB_HDD_15C!$L$8:$L$399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7.1</c:v>
                      </c:pt>
                      <c:pt idx="1">
                        <c:v>7.9</c:v>
                      </c:pt>
                      <c:pt idx="2">
                        <c:v>10</c:v>
                      </c:pt>
                      <c:pt idx="3">
                        <c:v>10.1</c:v>
                      </c:pt>
                      <c:pt idx="4">
                        <c:v>7.2</c:v>
                      </c:pt>
                      <c:pt idx="5">
                        <c:v>8.3000000000000007</c:v>
                      </c:pt>
                      <c:pt idx="6">
                        <c:v>6.9</c:v>
                      </c:pt>
                      <c:pt idx="7">
                        <c:v>5.6</c:v>
                      </c:pt>
                      <c:pt idx="8">
                        <c:v>5.5</c:v>
                      </c:pt>
                      <c:pt idx="9">
                        <c:v>6.1</c:v>
                      </c:pt>
                      <c:pt idx="10">
                        <c:v>5.6</c:v>
                      </c:pt>
                      <c:pt idx="11">
                        <c:v>5.7</c:v>
                      </c:pt>
                      <c:pt idx="12">
                        <c:v>0.9</c:v>
                      </c:pt>
                      <c:pt idx="13">
                        <c:v>1.9</c:v>
                      </c:pt>
                      <c:pt idx="14">
                        <c:v>0.4</c:v>
                      </c:pt>
                      <c:pt idx="15">
                        <c:v>2.2999999999999998</c:v>
                      </c:pt>
                      <c:pt idx="16">
                        <c:v>7.4</c:v>
                      </c:pt>
                      <c:pt idx="17">
                        <c:v>3.9</c:v>
                      </c:pt>
                      <c:pt idx="18">
                        <c:v>0.6</c:v>
                      </c:pt>
                      <c:pt idx="19">
                        <c:v>5.5</c:v>
                      </c:pt>
                      <c:pt idx="20">
                        <c:v>4.8</c:v>
                      </c:pt>
                      <c:pt idx="21">
                        <c:v>4.2</c:v>
                      </c:pt>
                      <c:pt idx="22">
                        <c:v>4</c:v>
                      </c:pt>
                      <c:pt idx="23">
                        <c:v>3.2</c:v>
                      </c:pt>
                      <c:pt idx="24">
                        <c:v>3.4</c:v>
                      </c:pt>
                      <c:pt idx="25">
                        <c:v>4</c:v>
                      </c:pt>
                      <c:pt idx="26">
                        <c:v>10</c:v>
                      </c:pt>
                      <c:pt idx="27">
                        <c:v>9.6999999999999993</c:v>
                      </c:pt>
                      <c:pt idx="28">
                        <c:v>9.6999999999999993</c:v>
                      </c:pt>
                      <c:pt idx="29">
                        <c:v>10.3</c:v>
                      </c:pt>
                      <c:pt idx="30">
                        <c:v>10.3</c:v>
                      </c:pt>
                      <c:pt idx="31">
                        <c:v>9.6999999999999993</c:v>
                      </c:pt>
                      <c:pt idx="32">
                        <c:v>10.3</c:v>
                      </c:pt>
                      <c:pt idx="33">
                        <c:v>10</c:v>
                      </c:pt>
                      <c:pt idx="34">
                        <c:v>8</c:v>
                      </c:pt>
                      <c:pt idx="35">
                        <c:v>8.8000000000000007</c:v>
                      </c:pt>
                      <c:pt idx="36">
                        <c:v>10.9</c:v>
                      </c:pt>
                      <c:pt idx="37">
                        <c:v>8.3000000000000007</c:v>
                      </c:pt>
                      <c:pt idx="38">
                        <c:v>7.5</c:v>
                      </c:pt>
                      <c:pt idx="39">
                        <c:v>4.5999999999999996</c:v>
                      </c:pt>
                      <c:pt idx="40">
                        <c:v>7.1</c:v>
                      </c:pt>
                      <c:pt idx="41">
                        <c:v>9</c:v>
                      </c:pt>
                      <c:pt idx="42">
                        <c:v>11.3</c:v>
                      </c:pt>
                      <c:pt idx="43">
                        <c:v>8</c:v>
                      </c:pt>
                      <c:pt idx="44">
                        <c:v>2.9</c:v>
                      </c:pt>
                      <c:pt idx="45">
                        <c:v>2.5</c:v>
                      </c:pt>
                      <c:pt idx="46">
                        <c:v>0.9</c:v>
                      </c:pt>
                      <c:pt idx="47">
                        <c:v>6</c:v>
                      </c:pt>
                      <c:pt idx="48">
                        <c:v>6.6</c:v>
                      </c:pt>
                      <c:pt idx="49">
                        <c:v>8.1</c:v>
                      </c:pt>
                      <c:pt idx="50">
                        <c:v>11.2</c:v>
                      </c:pt>
                      <c:pt idx="51">
                        <c:v>12.7</c:v>
                      </c:pt>
                      <c:pt idx="52">
                        <c:v>9.9</c:v>
                      </c:pt>
                      <c:pt idx="53">
                        <c:v>8.6</c:v>
                      </c:pt>
                      <c:pt idx="54">
                        <c:v>5.5</c:v>
                      </c:pt>
                      <c:pt idx="55">
                        <c:v>6.3</c:v>
                      </c:pt>
                      <c:pt idx="56">
                        <c:v>7.3</c:v>
                      </c:pt>
                      <c:pt idx="57">
                        <c:v>2.5</c:v>
                      </c:pt>
                      <c:pt idx="58">
                        <c:v>5.0999999999999996</c:v>
                      </c:pt>
                      <c:pt idx="59">
                        <c:v>4.9000000000000004</c:v>
                      </c:pt>
                      <c:pt idx="60">
                        <c:v>0.8</c:v>
                      </c:pt>
                      <c:pt idx="61">
                        <c:v>1.7</c:v>
                      </c:pt>
                      <c:pt idx="62">
                        <c:v>1.4</c:v>
                      </c:pt>
                      <c:pt idx="63">
                        <c:v>0.2</c:v>
                      </c:pt>
                      <c:pt idx="64">
                        <c:v>1.5</c:v>
                      </c:pt>
                      <c:pt idx="65">
                        <c:v>5.5</c:v>
                      </c:pt>
                      <c:pt idx="66">
                        <c:v>9</c:v>
                      </c:pt>
                      <c:pt idx="67">
                        <c:v>5.8</c:v>
                      </c:pt>
                      <c:pt idx="68">
                        <c:v>4.0999999999999996</c:v>
                      </c:pt>
                      <c:pt idx="69">
                        <c:v>5.8</c:v>
                      </c:pt>
                      <c:pt idx="70">
                        <c:v>3</c:v>
                      </c:pt>
                      <c:pt idx="71">
                        <c:v>2.6</c:v>
                      </c:pt>
                      <c:pt idx="72">
                        <c:v>4.5</c:v>
                      </c:pt>
                      <c:pt idx="73">
                        <c:v>5.3</c:v>
                      </c:pt>
                      <c:pt idx="74">
                        <c:v>3.6</c:v>
                      </c:pt>
                      <c:pt idx="75">
                        <c:v>4.3</c:v>
                      </c:pt>
                      <c:pt idx="76">
                        <c:v>3.8</c:v>
                      </c:pt>
                      <c:pt idx="77">
                        <c:v>0</c:v>
                      </c:pt>
                      <c:pt idx="78">
                        <c:v>5.2</c:v>
                      </c:pt>
                      <c:pt idx="79">
                        <c:v>8.1</c:v>
                      </c:pt>
                      <c:pt idx="80">
                        <c:v>8.4</c:v>
                      </c:pt>
                      <c:pt idx="81">
                        <c:v>8.1</c:v>
                      </c:pt>
                      <c:pt idx="82">
                        <c:v>6.4</c:v>
                      </c:pt>
                      <c:pt idx="83">
                        <c:v>7</c:v>
                      </c:pt>
                      <c:pt idx="84">
                        <c:v>6.8</c:v>
                      </c:pt>
                      <c:pt idx="85">
                        <c:v>7</c:v>
                      </c:pt>
                      <c:pt idx="86">
                        <c:v>6.2</c:v>
                      </c:pt>
                      <c:pt idx="87">
                        <c:v>7.1</c:v>
                      </c:pt>
                      <c:pt idx="88">
                        <c:v>4.3</c:v>
                      </c:pt>
                      <c:pt idx="89">
                        <c:v>3.3</c:v>
                      </c:pt>
                      <c:pt idx="90">
                        <c:v>2.9</c:v>
                      </c:pt>
                      <c:pt idx="91">
                        <c:v>4.4000000000000004</c:v>
                      </c:pt>
                      <c:pt idx="92">
                        <c:v>7.4</c:v>
                      </c:pt>
                      <c:pt idx="93">
                        <c:v>5.8</c:v>
                      </c:pt>
                      <c:pt idx="94">
                        <c:v>3.1</c:v>
                      </c:pt>
                      <c:pt idx="95">
                        <c:v>3.7</c:v>
                      </c:pt>
                      <c:pt idx="96">
                        <c:v>8.5</c:v>
                      </c:pt>
                      <c:pt idx="97">
                        <c:v>6.2</c:v>
                      </c:pt>
                      <c:pt idx="98">
                        <c:v>6.9</c:v>
                      </c:pt>
                      <c:pt idx="99">
                        <c:v>6.2</c:v>
                      </c:pt>
                      <c:pt idx="100">
                        <c:v>6.9</c:v>
                      </c:pt>
                      <c:pt idx="101">
                        <c:v>5.6</c:v>
                      </c:pt>
                      <c:pt idx="102">
                        <c:v>4.5</c:v>
                      </c:pt>
                      <c:pt idx="103">
                        <c:v>6.3</c:v>
                      </c:pt>
                      <c:pt idx="104">
                        <c:v>8.1999999999999993</c:v>
                      </c:pt>
                      <c:pt idx="105">
                        <c:v>5.8</c:v>
                      </c:pt>
                      <c:pt idx="106">
                        <c:v>7.3</c:v>
                      </c:pt>
                      <c:pt idx="107">
                        <c:v>5.5</c:v>
                      </c:pt>
                      <c:pt idx="108">
                        <c:v>4.5</c:v>
                      </c:pt>
                      <c:pt idx="109">
                        <c:v>4</c:v>
                      </c:pt>
                      <c:pt idx="110">
                        <c:v>1</c:v>
                      </c:pt>
                      <c:pt idx="111">
                        <c:v>1.6</c:v>
                      </c:pt>
                      <c:pt idx="112">
                        <c:v>4.4000000000000004</c:v>
                      </c:pt>
                      <c:pt idx="113">
                        <c:v>3.5</c:v>
                      </c:pt>
                      <c:pt idx="114">
                        <c:v>4.0999999999999996</c:v>
                      </c:pt>
                      <c:pt idx="115">
                        <c:v>6.5</c:v>
                      </c:pt>
                      <c:pt idx="116">
                        <c:v>6.3</c:v>
                      </c:pt>
                      <c:pt idx="117">
                        <c:v>8.5</c:v>
                      </c:pt>
                      <c:pt idx="118">
                        <c:v>7</c:v>
                      </c:pt>
                      <c:pt idx="119">
                        <c:v>8.3000000000000007</c:v>
                      </c:pt>
                      <c:pt idx="120">
                        <c:v>11.8</c:v>
                      </c:pt>
                      <c:pt idx="121">
                        <c:v>11.5</c:v>
                      </c:pt>
                      <c:pt idx="122">
                        <c:v>4.5999999999999996</c:v>
                      </c:pt>
                      <c:pt idx="123">
                        <c:v>4.9000000000000004</c:v>
                      </c:pt>
                      <c:pt idx="124">
                        <c:v>8</c:v>
                      </c:pt>
                      <c:pt idx="125">
                        <c:v>4.2</c:v>
                      </c:pt>
                      <c:pt idx="126">
                        <c:v>0.5</c:v>
                      </c:pt>
                      <c:pt idx="127">
                        <c:v>3.1</c:v>
                      </c:pt>
                      <c:pt idx="128">
                        <c:v>2.5</c:v>
                      </c:pt>
                      <c:pt idx="129">
                        <c:v>2.5</c:v>
                      </c:pt>
                      <c:pt idx="130">
                        <c:v>1.8</c:v>
                      </c:pt>
                      <c:pt idx="131">
                        <c:v>0.5</c:v>
                      </c:pt>
                      <c:pt idx="132">
                        <c:v>1.5</c:v>
                      </c:pt>
                      <c:pt idx="133">
                        <c:v>1.8</c:v>
                      </c:pt>
                      <c:pt idx="134">
                        <c:v>2.2000000000000002</c:v>
                      </c:pt>
                      <c:pt idx="135">
                        <c:v>3.1</c:v>
                      </c:pt>
                      <c:pt idx="136">
                        <c:v>1.3</c:v>
                      </c:pt>
                      <c:pt idx="137">
                        <c:v>0.2</c:v>
                      </c:pt>
                      <c:pt idx="138">
                        <c:v>0.3</c:v>
                      </c:pt>
                      <c:pt idx="139">
                        <c:v>2.2999999999999998</c:v>
                      </c:pt>
                      <c:pt idx="140">
                        <c:v>2.5</c:v>
                      </c:pt>
                      <c:pt idx="141">
                        <c:v>1.8</c:v>
                      </c:pt>
                      <c:pt idx="142">
                        <c:v>3.4</c:v>
                      </c:pt>
                      <c:pt idx="143">
                        <c:v>2.5</c:v>
                      </c:pt>
                      <c:pt idx="144">
                        <c:v>2.8</c:v>
                      </c:pt>
                      <c:pt idx="145">
                        <c:v>1.3</c:v>
                      </c:pt>
                      <c:pt idx="146">
                        <c:v>0.9</c:v>
                      </c:pt>
                      <c:pt idx="147">
                        <c:v>1.2</c:v>
                      </c:pt>
                      <c:pt idx="148">
                        <c:v>2.4</c:v>
                      </c:pt>
                      <c:pt idx="149">
                        <c:v>3.8</c:v>
                      </c:pt>
                      <c:pt idx="150">
                        <c:v>2.7</c:v>
                      </c:pt>
                      <c:pt idx="151">
                        <c:v>0.8</c:v>
                      </c:pt>
                      <c:pt idx="152">
                        <c:v>0</c:v>
                      </c:pt>
                      <c:pt idx="153">
                        <c:v>0.4</c:v>
                      </c:pt>
                      <c:pt idx="154">
                        <c:v>0.7</c:v>
                      </c:pt>
                      <c:pt idx="155">
                        <c:v>0.1</c:v>
                      </c:pt>
                      <c:pt idx="156">
                        <c:v>0.4</c:v>
                      </c:pt>
                      <c:pt idx="157">
                        <c:v>1.4</c:v>
                      </c:pt>
                      <c:pt idx="158">
                        <c:v>0.4</c:v>
                      </c:pt>
                      <c:pt idx="159">
                        <c:v>0</c:v>
                      </c:pt>
                      <c:pt idx="160">
                        <c:v>0.2</c:v>
                      </c:pt>
                      <c:pt idx="161">
                        <c:v>1.8</c:v>
                      </c:pt>
                      <c:pt idx="162">
                        <c:v>2</c:v>
                      </c:pt>
                      <c:pt idx="163">
                        <c:v>4</c:v>
                      </c:pt>
                      <c:pt idx="164">
                        <c:v>2.8</c:v>
                      </c:pt>
                      <c:pt idx="165">
                        <c:v>2.6</c:v>
                      </c:pt>
                      <c:pt idx="166">
                        <c:v>2.8</c:v>
                      </c:pt>
                      <c:pt idx="167">
                        <c:v>2.5</c:v>
                      </c:pt>
                      <c:pt idx="168">
                        <c:v>3.3</c:v>
                      </c:pt>
                      <c:pt idx="169">
                        <c:v>2.8</c:v>
                      </c:pt>
                      <c:pt idx="170">
                        <c:v>2.2000000000000002</c:v>
                      </c:pt>
                      <c:pt idx="171">
                        <c:v>1.7</c:v>
                      </c:pt>
                      <c:pt idx="172">
                        <c:v>0.7</c:v>
                      </c:pt>
                      <c:pt idx="173">
                        <c:v>0.2</c:v>
                      </c:pt>
                      <c:pt idx="174">
                        <c:v>0.9</c:v>
                      </c:pt>
                      <c:pt idx="175">
                        <c:v>2.5</c:v>
                      </c:pt>
                      <c:pt idx="176">
                        <c:v>1.3</c:v>
                      </c:pt>
                      <c:pt idx="177">
                        <c:v>1</c:v>
                      </c:pt>
                      <c:pt idx="178">
                        <c:v>1.1000000000000001</c:v>
                      </c:pt>
                      <c:pt idx="179">
                        <c:v>0</c:v>
                      </c:pt>
                      <c:pt idx="180">
                        <c:v>0</c:v>
                      </c:pt>
                      <c:pt idx="181">
                        <c:v>0.5</c:v>
                      </c:pt>
                      <c:pt idx="182">
                        <c:v>0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0.8</c:v>
                      </c:pt>
                      <c:pt idx="187">
                        <c:v>0.6</c:v>
                      </c:pt>
                      <c:pt idx="188">
                        <c:v>0.5</c:v>
                      </c:pt>
                      <c:pt idx="189">
                        <c:v>2</c:v>
                      </c:pt>
                      <c:pt idx="190">
                        <c:v>2.5</c:v>
                      </c:pt>
                      <c:pt idx="191">
                        <c:v>1.7</c:v>
                      </c:pt>
                      <c:pt idx="192">
                        <c:v>1.4</c:v>
                      </c:pt>
                      <c:pt idx="193">
                        <c:v>2.6</c:v>
                      </c:pt>
                      <c:pt idx="194">
                        <c:v>2.5</c:v>
                      </c:pt>
                      <c:pt idx="195">
                        <c:v>2.2000000000000002</c:v>
                      </c:pt>
                      <c:pt idx="196">
                        <c:v>1</c:v>
                      </c:pt>
                      <c:pt idx="197">
                        <c:v>0.7</c:v>
                      </c:pt>
                      <c:pt idx="198">
                        <c:v>0.9</c:v>
                      </c:pt>
                      <c:pt idx="199">
                        <c:v>1</c:v>
                      </c:pt>
                      <c:pt idx="200">
                        <c:v>1.2</c:v>
                      </c:pt>
                      <c:pt idx="201">
                        <c:v>1.4</c:v>
                      </c:pt>
                      <c:pt idx="202">
                        <c:v>1.4</c:v>
                      </c:pt>
                      <c:pt idx="203">
                        <c:v>0.8</c:v>
                      </c:pt>
                      <c:pt idx="204">
                        <c:v>0.1</c:v>
                      </c:pt>
                      <c:pt idx="205">
                        <c:v>0.3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0.5</c:v>
                      </c:pt>
                      <c:pt idx="210">
                        <c:v>0</c:v>
                      </c:pt>
                      <c:pt idx="211">
                        <c:v>0</c:v>
                      </c:pt>
                      <c:pt idx="212">
                        <c:v>0.3</c:v>
                      </c:pt>
                      <c:pt idx="213">
                        <c:v>0</c:v>
                      </c:pt>
                      <c:pt idx="214">
                        <c:v>0.2</c:v>
                      </c:pt>
                      <c:pt idx="215">
                        <c:v>0.6</c:v>
                      </c:pt>
                      <c:pt idx="216">
                        <c:v>1.7</c:v>
                      </c:pt>
                      <c:pt idx="217">
                        <c:v>0.6</c:v>
                      </c:pt>
                      <c:pt idx="218">
                        <c:v>0</c:v>
                      </c:pt>
                      <c:pt idx="219">
                        <c:v>0.4</c:v>
                      </c:pt>
                      <c:pt idx="220">
                        <c:v>0.5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</c:v>
                      </c:pt>
                      <c:pt idx="224">
                        <c:v>0</c:v>
                      </c:pt>
                      <c:pt idx="225">
                        <c:v>0</c:v>
                      </c:pt>
                      <c:pt idx="226">
                        <c:v>0.3</c:v>
                      </c:pt>
                      <c:pt idx="227">
                        <c:v>0.4</c:v>
                      </c:pt>
                      <c:pt idx="228">
                        <c:v>0</c:v>
                      </c:pt>
                      <c:pt idx="229">
                        <c:v>0</c:v>
                      </c:pt>
                      <c:pt idx="230">
                        <c:v>0.2</c:v>
                      </c:pt>
                      <c:pt idx="231">
                        <c:v>0.2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0.2</c:v>
                      </c:pt>
                      <c:pt idx="238">
                        <c:v>0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0.1</c:v>
                      </c:pt>
                      <c:pt idx="247">
                        <c:v>0</c:v>
                      </c:pt>
                      <c:pt idx="248">
                        <c:v>0.6</c:v>
                      </c:pt>
                      <c:pt idx="249">
                        <c:v>0.1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0.3</c:v>
                      </c:pt>
                      <c:pt idx="258">
                        <c:v>0</c:v>
                      </c:pt>
                      <c:pt idx="259">
                        <c:v>0.6</c:v>
                      </c:pt>
                      <c:pt idx="260">
                        <c:v>0.4</c:v>
                      </c:pt>
                      <c:pt idx="261">
                        <c:v>0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</c:v>
                      </c:pt>
                      <c:pt idx="266">
                        <c:v>0.2</c:v>
                      </c:pt>
                      <c:pt idx="267">
                        <c:v>0.3</c:v>
                      </c:pt>
                      <c:pt idx="268">
                        <c:v>0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</c:v>
                      </c:pt>
                      <c:pt idx="272">
                        <c:v>0.6</c:v>
                      </c:pt>
                      <c:pt idx="273">
                        <c:v>0.8</c:v>
                      </c:pt>
                      <c:pt idx="274">
                        <c:v>2.1</c:v>
                      </c:pt>
                      <c:pt idx="275">
                        <c:v>0.9</c:v>
                      </c:pt>
                      <c:pt idx="276">
                        <c:v>0.6</c:v>
                      </c:pt>
                      <c:pt idx="277">
                        <c:v>1.6</c:v>
                      </c:pt>
                      <c:pt idx="278">
                        <c:v>0.5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0.4</c:v>
                      </c:pt>
                      <c:pt idx="282">
                        <c:v>1.4</c:v>
                      </c:pt>
                      <c:pt idx="283">
                        <c:v>1.2</c:v>
                      </c:pt>
                      <c:pt idx="284">
                        <c:v>0.4</c:v>
                      </c:pt>
                      <c:pt idx="285">
                        <c:v>0</c:v>
                      </c:pt>
                      <c:pt idx="286">
                        <c:v>0.4</c:v>
                      </c:pt>
                      <c:pt idx="287">
                        <c:v>0.4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0.6</c:v>
                      </c:pt>
                      <c:pt idx="295">
                        <c:v>0</c:v>
                      </c:pt>
                      <c:pt idx="296">
                        <c:v>0.6</c:v>
                      </c:pt>
                      <c:pt idx="297">
                        <c:v>0.2</c:v>
                      </c:pt>
                      <c:pt idx="298">
                        <c:v>0.2</c:v>
                      </c:pt>
                      <c:pt idx="299">
                        <c:v>2.8</c:v>
                      </c:pt>
                      <c:pt idx="300">
                        <c:v>2.1</c:v>
                      </c:pt>
                      <c:pt idx="301">
                        <c:v>2.7</c:v>
                      </c:pt>
                      <c:pt idx="302">
                        <c:v>2.1</c:v>
                      </c:pt>
                      <c:pt idx="303">
                        <c:v>3</c:v>
                      </c:pt>
                      <c:pt idx="304">
                        <c:v>2.6</c:v>
                      </c:pt>
                      <c:pt idx="305">
                        <c:v>1.2</c:v>
                      </c:pt>
                      <c:pt idx="306">
                        <c:v>3.7</c:v>
                      </c:pt>
                      <c:pt idx="307">
                        <c:v>3.5</c:v>
                      </c:pt>
                      <c:pt idx="308">
                        <c:v>3.6</c:v>
                      </c:pt>
                      <c:pt idx="309">
                        <c:v>2.5</c:v>
                      </c:pt>
                      <c:pt idx="310">
                        <c:v>0.5</c:v>
                      </c:pt>
                      <c:pt idx="311">
                        <c:v>0.1</c:v>
                      </c:pt>
                      <c:pt idx="312">
                        <c:v>0.7</c:v>
                      </c:pt>
                      <c:pt idx="313">
                        <c:v>0.3</c:v>
                      </c:pt>
                      <c:pt idx="314">
                        <c:v>1.6</c:v>
                      </c:pt>
                      <c:pt idx="315">
                        <c:v>3.8</c:v>
                      </c:pt>
                      <c:pt idx="316">
                        <c:v>1.8</c:v>
                      </c:pt>
                      <c:pt idx="317">
                        <c:v>2.2999999999999998</c:v>
                      </c:pt>
                      <c:pt idx="318">
                        <c:v>5.0999999999999996</c:v>
                      </c:pt>
                      <c:pt idx="319">
                        <c:v>7.4</c:v>
                      </c:pt>
                      <c:pt idx="320">
                        <c:v>7.5</c:v>
                      </c:pt>
                      <c:pt idx="321">
                        <c:v>6.5</c:v>
                      </c:pt>
                      <c:pt idx="322">
                        <c:v>4.9000000000000004</c:v>
                      </c:pt>
                      <c:pt idx="323">
                        <c:v>1.3</c:v>
                      </c:pt>
                      <c:pt idx="324">
                        <c:v>0</c:v>
                      </c:pt>
                      <c:pt idx="325">
                        <c:v>0.2</c:v>
                      </c:pt>
                      <c:pt idx="326">
                        <c:v>0.5</c:v>
                      </c:pt>
                      <c:pt idx="327">
                        <c:v>1.4</c:v>
                      </c:pt>
                      <c:pt idx="328">
                        <c:v>2.7</c:v>
                      </c:pt>
                      <c:pt idx="329">
                        <c:v>2.7</c:v>
                      </c:pt>
                      <c:pt idx="330">
                        <c:v>4.5999999999999996</c:v>
                      </c:pt>
                      <c:pt idx="331">
                        <c:v>2.2000000000000002</c:v>
                      </c:pt>
                      <c:pt idx="332">
                        <c:v>1.9</c:v>
                      </c:pt>
                      <c:pt idx="333">
                        <c:v>3.5</c:v>
                      </c:pt>
                      <c:pt idx="334">
                        <c:v>5</c:v>
                      </c:pt>
                      <c:pt idx="335">
                        <c:v>1.5</c:v>
                      </c:pt>
                      <c:pt idx="336">
                        <c:v>0</c:v>
                      </c:pt>
                      <c:pt idx="337">
                        <c:v>0.8</c:v>
                      </c:pt>
                      <c:pt idx="338">
                        <c:v>4.9000000000000004</c:v>
                      </c:pt>
                      <c:pt idx="339">
                        <c:v>6.2</c:v>
                      </c:pt>
                      <c:pt idx="340">
                        <c:v>4.5</c:v>
                      </c:pt>
                      <c:pt idx="341">
                        <c:v>0</c:v>
                      </c:pt>
                      <c:pt idx="342">
                        <c:v>0.6</c:v>
                      </c:pt>
                      <c:pt idx="343">
                        <c:v>0.2</c:v>
                      </c:pt>
                      <c:pt idx="344">
                        <c:v>0.7</c:v>
                      </c:pt>
                      <c:pt idx="345">
                        <c:v>3</c:v>
                      </c:pt>
                      <c:pt idx="346">
                        <c:v>2.5</c:v>
                      </c:pt>
                      <c:pt idx="347">
                        <c:v>1.7</c:v>
                      </c:pt>
                      <c:pt idx="348">
                        <c:v>1.2</c:v>
                      </c:pt>
                      <c:pt idx="349">
                        <c:v>0.8</c:v>
                      </c:pt>
                      <c:pt idx="350">
                        <c:v>0.8</c:v>
                      </c:pt>
                      <c:pt idx="351">
                        <c:v>3.5</c:v>
                      </c:pt>
                      <c:pt idx="352">
                        <c:v>3.9</c:v>
                      </c:pt>
                      <c:pt idx="353">
                        <c:v>0.8</c:v>
                      </c:pt>
                      <c:pt idx="354">
                        <c:v>4.8</c:v>
                      </c:pt>
                      <c:pt idx="355">
                        <c:v>7</c:v>
                      </c:pt>
                      <c:pt idx="356">
                        <c:v>9.6999999999999993</c:v>
                      </c:pt>
                      <c:pt idx="357">
                        <c:v>7.9</c:v>
                      </c:pt>
                      <c:pt idx="358">
                        <c:v>8.4</c:v>
                      </c:pt>
                      <c:pt idx="359">
                        <c:v>4.7</c:v>
                      </c:pt>
                      <c:pt idx="360">
                        <c:v>2.9</c:v>
                      </c:pt>
                      <c:pt idx="361">
                        <c:v>0.8</c:v>
                      </c:pt>
                      <c:pt idx="362">
                        <c:v>1.4</c:v>
                      </c:pt>
                      <c:pt idx="363">
                        <c:v>5.4</c:v>
                      </c:pt>
                      <c:pt idx="364">
                        <c:v>5.2</c:v>
                      </c:pt>
                      <c:pt idx="365">
                        <c:v>8</c:v>
                      </c:pt>
                      <c:pt idx="366">
                        <c:v>7.3</c:v>
                      </c:pt>
                      <c:pt idx="367">
                        <c:v>8.6999999999999993</c:v>
                      </c:pt>
                      <c:pt idx="368">
                        <c:v>7</c:v>
                      </c:pt>
                      <c:pt idx="369">
                        <c:v>9.6</c:v>
                      </c:pt>
                      <c:pt idx="370">
                        <c:v>10.7</c:v>
                      </c:pt>
                      <c:pt idx="371">
                        <c:v>9.4</c:v>
                      </c:pt>
                      <c:pt idx="372">
                        <c:v>6.9</c:v>
                      </c:pt>
                      <c:pt idx="373">
                        <c:v>8.6999999999999993</c:v>
                      </c:pt>
                      <c:pt idx="374">
                        <c:v>8.8000000000000007</c:v>
                      </c:pt>
                      <c:pt idx="375">
                        <c:v>4.5</c:v>
                      </c:pt>
                      <c:pt idx="376">
                        <c:v>2.2999999999999998</c:v>
                      </c:pt>
                      <c:pt idx="377">
                        <c:v>5.0999999999999996</c:v>
                      </c:pt>
                      <c:pt idx="378">
                        <c:v>2.9</c:v>
                      </c:pt>
                      <c:pt idx="379">
                        <c:v>1.1000000000000001</c:v>
                      </c:pt>
                      <c:pt idx="380">
                        <c:v>4.9000000000000004</c:v>
                      </c:pt>
                      <c:pt idx="381">
                        <c:v>3.1</c:v>
                      </c:pt>
                      <c:pt idx="382">
                        <c:v>6.3</c:v>
                      </c:pt>
                      <c:pt idx="383">
                        <c:v>4.5</c:v>
                      </c:pt>
                      <c:pt idx="384">
                        <c:v>3.4</c:v>
                      </c:pt>
                      <c:pt idx="385">
                        <c:v>6.2</c:v>
                      </c:pt>
                      <c:pt idx="386">
                        <c:v>1.2</c:v>
                      </c:pt>
                      <c:pt idx="387">
                        <c:v>0.8</c:v>
                      </c:pt>
                      <c:pt idx="388">
                        <c:v>2.5</c:v>
                      </c:pt>
                      <c:pt idx="389">
                        <c:v>7</c:v>
                      </c:pt>
                      <c:pt idx="390">
                        <c:v>9</c:v>
                      </c:pt>
                      <c:pt idx="391">
                        <c:v>9.8000000000000007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735-4CD9-A1EC-C620FE1994AD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Bilbao_Degree_Days_LEBB_HDD_15C!$M$7</c15:sqref>
                        </c15:formulaRef>
                      </c:ext>
                    </c:extLst>
                    <c:strCache>
                      <c:ptCount val="1"/>
                      <c:pt idx="0">
                        <c:v>HDD 17.5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Bilbao_Degree_Days_LEBB_HDD_15C!$M$8:$M$399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7.6</c:v>
                      </c:pt>
                      <c:pt idx="1">
                        <c:v>8.4</c:v>
                      </c:pt>
                      <c:pt idx="2">
                        <c:v>10.5</c:v>
                      </c:pt>
                      <c:pt idx="3">
                        <c:v>10.6</c:v>
                      </c:pt>
                      <c:pt idx="4">
                        <c:v>7.7</c:v>
                      </c:pt>
                      <c:pt idx="5">
                        <c:v>8.8000000000000007</c:v>
                      </c:pt>
                      <c:pt idx="6">
                        <c:v>7.4</c:v>
                      </c:pt>
                      <c:pt idx="7">
                        <c:v>6.1</c:v>
                      </c:pt>
                      <c:pt idx="8">
                        <c:v>6</c:v>
                      </c:pt>
                      <c:pt idx="9">
                        <c:v>6.6</c:v>
                      </c:pt>
                      <c:pt idx="10">
                        <c:v>6.1</c:v>
                      </c:pt>
                      <c:pt idx="11">
                        <c:v>6.2</c:v>
                      </c:pt>
                      <c:pt idx="12">
                        <c:v>1.4</c:v>
                      </c:pt>
                      <c:pt idx="13">
                        <c:v>2.2999999999999998</c:v>
                      </c:pt>
                      <c:pt idx="14">
                        <c:v>0.8</c:v>
                      </c:pt>
                      <c:pt idx="15">
                        <c:v>2.8</c:v>
                      </c:pt>
                      <c:pt idx="16">
                        <c:v>7.9</c:v>
                      </c:pt>
                      <c:pt idx="17">
                        <c:v>4.3</c:v>
                      </c:pt>
                      <c:pt idx="18">
                        <c:v>0.9</c:v>
                      </c:pt>
                      <c:pt idx="19">
                        <c:v>6</c:v>
                      </c:pt>
                      <c:pt idx="20">
                        <c:v>5.2</c:v>
                      </c:pt>
                      <c:pt idx="21">
                        <c:v>4.7</c:v>
                      </c:pt>
                      <c:pt idx="22">
                        <c:v>4.5</c:v>
                      </c:pt>
                      <c:pt idx="23">
                        <c:v>3.6</c:v>
                      </c:pt>
                      <c:pt idx="24">
                        <c:v>3.7</c:v>
                      </c:pt>
                      <c:pt idx="25">
                        <c:v>4.5</c:v>
                      </c:pt>
                      <c:pt idx="26">
                        <c:v>10.5</c:v>
                      </c:pt>
                      <c:pt idx="27">
                        <c:v>10.199999999999999</c:v>
                      </c:pt>
                      <c:pt idx="28">
                        <c:v>10.199999999999999</c:v>
                      </c:pt>
                      <c:pt idx="29">
                        <c:v>10.8</c:v>
                      </c:pt>
                      <c:pt idx="30">
                        <c:v>10.8</c:v>
                      </c:pt>
                      <c:pt idx="31">
                        <c:v>10.199999999999999</c:v>
                      </c:pt>
                      <c:pt idx="32">
                        <c:v>10.8</c:v>
                      </c:pt>
                      <c:pt idx="33">
                        <c:v>10.5</c:v>
                      </c:pt>
                      <c:pt idx="34">
                        <c:v>8.5</c:v>
                      </c:pt>
                      <c:pt idx="35">
                        <c:v>9.3000000000000007</c:v>
                      </c:pt>
                      <c:pt idx="36">
                        <c:v>11.4</c:v>
                      </c:pt>
                      <c:pt idx="37">
                        <c:v>8.6999999999999993</c:v>
                      </c:pt>
                      <c:pt idx="38">
                        <c:v>7.9</c:v>
                      </c:pt>
                      <c:pt idx="39">
                        <c:v>5.0999999999999996</c:v>
                      </c:pt>
                      <c:pt idx="40">
                        <c:v>7.6</c:v>
                      </c:pt>
                      <c:pt idx="41">
                        <c:v>9.5</c:v>
                      </c:pt>
                      <c:pt idx="42">
                        <c:v>11.8</c:v>
                      </c:pt>
                      <c:pt idx="43">
                        <c:v>8.5</c:v>
                      </c:pt>
                      <c:pt idx="44">
                        <c:v>3.4</c:v>
                      </c:pt>
                      <c:pt idx="45">
                        <c:v>3</c:v>
                      </c:pt>
                      <c:pt idx="46">
                        <c:v>1.2</c:v>
                      </c:pt>
                      <c:pt idx="47">
                        <c:v>6.5</c:v>
                      </c:pt>
                      <c:pt idx="48">
                        <c:v>7.1</c:v>
                      </c:pt>
                      <c:pt idx="49">
                        <c:v>8.6</c:v>
                      </c:pt>
                      <c:pt idx="50">
                        <c:v>11.7</c:v>
                      </c:pt>
                      <c:pt idx="51">
                        <c:v>13.2</c:v>
                      </c:pt>
                      <c:pt idx="52">
                        <c:v>10.4</c:v>
                      </c:pt>
                      <c:pt idx="53">
                        <c:v>9.1</c:v>
                      </c:pt>
                      <c:pt idx="54">
                        <c:v>6</c:v>
                      </c:pt>
                      <c:pt idx="55">
                        <c:v>6.8</c:v>
                      </c:pt>
                      <c:pt idx="56">
                        <c:v>7.8</c:v>
                      </c:pt>
                      <c:pt idx="57">
                        <c:v>3</c:v>
                      </c:pt>
                      <c:pt idx="58">
                        <c:v>5.6</c:v>
                      </c:pt>
                      <c:pt idx="59">
                        <c:v>5.3</c:v>
                      </c:pt>
                      <c:pt idx="60">
                        <c:v>1.2</c:v>
                      </c:pt>
                      <c:pt idx="61">
                        <c:v>1.9</c:v>
                      </c:pt>
                      <c:pt idx="62">
                        <c:v>1.7</c:v>
                      </c:pt>
                      <c:pt idx="63">
                        <c:v>0.3</c:v>
                      </c:pt>
                      <c:pt idx="64">
                        <c:v>1.7</c:v>
                      </c:pt>
                      <c:pt idx="65">
                        <c:v>6</c:v>
                      </c:pt>
                      <c:pt idx="66">
                        <c:v>9.5</c:v>
                      </c:pt>
                      <c:pt idx="67">
                        <c:v>6.2</c:v>
                      </c:pt>
                      <c:pt idx="68">
                        <c:v>4.5</c:v>
                      </c:pt>
                      <c:pt idx="69">
                        <c:v>6.3</c:v>
                      </c:pt>
                      <c:pt idx="70">
                        <c:v>3.2</c:v>
                      </c:pt>
                      <c:pt idx="71">
                        <c:v>3</c:v>
                      </c:pt>
                      <c:pt idx="72">
                        <c:v>5</c:v>
                      </c:pt>
                      <c:pt idx="73">
                        <c:v>5.8</c:v>
                      </c:pt>
                      <c:pt idx="74">
                        <c:v>4</c:v>
                      </c:pt>
                      <c:pt idx="75">
                        <c:v>4.7</c:v>
                      </c:pt>
                      <c:pt idx="76">
                        <c:v>4.0999999999999996</c:v>
                      </c:pt>
                      <c:pt idx="77">
                        <c:v>0</c:v>
                      </c:pt>
                      <c:pt idx="78">
                        <c:v>5.6</c:v>
                      </c:pt>
                      <c:pt idx="79">
                        <c:v>8.6</c:v>
                      </c:pt>
                      <c:pt idx="80">
                        <c:v>8.9</c:v>
                      </c:pt>
                      <c:pt idx="81">
                        <c:v>8.6</c:v>
                      </c:pt>
                      <c:pt idx="82">
                        <c:v>6.9</c:v>
                      </c:pt>
                      <c:pt idx="83">
                        <c:v>7.5</c:v>
                      </c:pt>
                      <c:pt idx="84">
                        <c:v>7.3</c:v>
                      </c:pt>
                      <c:pt idx="85">
                        <c:v>7.5</c:v>
                      </c:pt>
                      <c:pt idx="86">
                        <c:v>6.7</c:v>
                      </c:pt>
                      <c:pt idx="87">
                        <c:v>7.6</c:v>
                      </c:pt>
                      <c:pt idx="88">
                        <c:v>4.8</c:v>
                      </c:pt>
                      <c:pt idx="89">
                        <c:v>3.7</c:v>
                      </c:pt>
                      <c:pt idx="90">
                        <c:v>3.3</c:v>
                      </c:pt>
                      <c:pt idx="91">
                        <c:v>4.9000000000000004</c:v>
                      </c:pt>
                      <c:pt idx="92">
                        <c:v>7.9</c:v>
                      </c:pt>
                      <c:pt idx="93">
                        <c:v>6.3</c:v>
                      </c:pt>
                      <c:pt idx="94">
                        <c:v>3.5</c:v>
                      </c:pt>
                      <c:pt idx="95">
                        <c:v>4.0999999999999996</c:v>
                      </c:pt>
                      <c:pt idx="96">
                        <c:v>9</c:v>
                      </c:pt>
                      <c:pt idx="97">
                        <c:v>6.7</c:v>
                      </c:pt>
                      <c:pt idx="98">
                        <c:v>7.4</c:v>
                      </c:pt>
                      <c:pt idx="99">
                        <c:v>6.7</c:v>
                      </c:pt>
                      <c:pt idx="100">
                        <c:v>7.4</c:v>
                      </c:pt>
                      <c:pt idx="101">
                        <c:v>6</c:v>
                      </c:pt>
                      <c:pt idx="102">
                        <c:v>5</c:v>
                      </c:pt>
                      <c:pt idx="103">
                        <c:v>6.8</c:v>
                      </c:pt>
                      <c:pt idx="104">
                        <c:v>8.6999999999999993</c:v>
                      </c:pt>
                      <c:pt idx="105">
                        <c:v>6.3</c:v>
                      </c:pt>
                      <c:pt idx="106">
                        <c:v>7.8</c:v>
                      </c:pt>
                      <c:pt idx="107">
                        <c:v>6</c:v>
                      </c:pt>
                      <c:pt idx="108">
                        <c:v>5</c:v>
                      </c:pt>
                      <c:pt idx="109">
                        <c:v>4.4000000000000004</c:v>
                      </c:pt>
                      <c:pt idx="110">
                        <c:v>1.3</c:v>
                      </c:pt>
                      <c:pt idx="111">
                        <c:v>1.9</c:v>
                      </c:pt>
                      <c:pt idx="112">
                        <c:v>4.9000000000000004</c:v>
                      </c:pt>
                      <c:pt idx="113">
                        <c:v>4</c:v>
                      </c:pt>
                      <c:pt idx="114">
                        <c:v>4.5</c:v>
                      </c:pt>
                      <c:pt idx="115">
                        <c:v>7</c:v>
                      </c:pt>
                      <c:pt idx="116">
                        <c:v>6.8</c:v>
                      </c:pt>
                      <c:pt idx="117">
                        <c:v>9</c:v>
                      </c:pt>
                      <c:pt idx="118">
                        <c:v>7.4</c:v>
                      </c:pt>
                      <c:pt idx="119">
                        <c:v>8.6999999999999993</c:v>
                      </c:pt>
                      <c:pt idx="120">
                        <c:v>12.3</c:v>
                      </c:pt>
                      <c:pt idx="121">
                        <c:v>12</c:v>
                      </c:pt>
                      <c:pt idx="122">
                        <c:v>5</c:v>
                      </c:pt>
                      <c:pt idx="123">
                        <c:v>5.4</c:v>
                      </c:pt>
                      <c:pt idx="124">
                        <c:v>8.5</c:v>
                      </c:pt>
                      <c:pt idx="125">
                        <c:v>4.5</c:v>
                      </c:pt>
                      <c:pt idx="126">
                        <c:v>0.7</c:v>
                      </c:pt>
                      <c:pt idx="127">
                        <c:v>3.6</c:v>
                      </c:pt>
                      <c:pt idx="128">
                        <c:v>2.8</c:v>
                      </c:pt>
                      <c:pt idx="129">
                        <c:v>2.9</c:v>
                      </c:pt>
                      <c:pt idx="130">
                        <c:v>2</c:v>
                      </c:pt>
                      <c:pt idx="131">
                        <c:v>0.8</c:v>
                      </c:pt>
                      <c:pt idx="132">
                        <c:v>2</c:v>
                      </c:pt>
                      <c:pt idx="133">
                        <c:v>2.2000000000000002</c:v>
                      </c:pt>
                      <c:pt idx="134">
                        <c:v>2.6</c:v>
                      </c:pt>
                      <c:pt idx="135">
                        <c:v>3.4</c:v>
                      </c:pt>
                      <c:pt idx="136">
                        <c:v>1.4</c:v>
                      </c:pt>
                      <c:pt idx="137">
                        <c:v>0.5</c:v>
                      </c:pt>
                      <c:pt idx="138">
                        <c:v>0.6</c:v>
                      </c:pt>
                      <c:pt idx="139">
                        <c:v>2.7</c:v>
                      </c:pt>
                      <c:pt idx="140">
                        <c:v>3</c:v>
                      </c:pt>
                      <c:pt idx="141">
                        <c:v>2.2000000000000002</c:v>
                      </c:pt>
                      <c:pt idx="142">
                        <c:v>3.9</c:v>
                      </c:pt>
                      <c:pt idx="143">
                        <c:v>3</c:v>
                      </c:pt>
                      <c:pt idx="144">
                        <c:v>3.1</c:v>
                      </c:pt>
                      <c:pt idx="145">
                        <c:v>1.6</c:v>
                      </c:pt>
                      <c:pt idx="146">
                        <c:v>1.2</c:v>
                      </c:pt>
                      <c:pt idx="147">
                        <c:v>1.6</c:v>
                      </c:pt>
                      <c:pt idx="148">
                        <c:v>2.9</c:v>
                      </c:pt>
                      <c:pt idx="149">
                        <c:v>4.3</c:v>
                      </c:pt>
                      <c:pt idx="150">
                        <c:v>3</c:v>
                      </c:pt>
                      <c:pt idx="151">
                        <c:v>1.1000000000000001</c:v>
                      </c:pt>
                      <c:pt idx="152">
                        <c:v>0</c:v>
                      </c:pt>
                      <c:pt idx="153">
                        <c:v>0.6</c:v>
                      </c:pt>
                      <c:pt idx="154">
                        <c:v>0.8</c:v>
                      </c:pt>
                      <c:pt idx="155">
                        <c:v>0.2</c:v>
                      </c:pt>
                      <c:pt idx="156">
                        <c:v>0.6</c:v>
                      </c:pt>
                      <c:pt idx="157">
                        <c:v>1.6</c:v>
                      </c:pt>
                      <c:pt idx="158">
                        <c:v>0.6</c:v>
                      </c:pt>
                      <c:pt idx="159">
                        <c:v>0</c:v>
                      </c:pt>
                      <c:pt idx="160">
                        <c:v>0.5</c:v>
                      </c:pt>
                      <c:pt idx="161">
                        <c:v>2.2999999999999998</c:v>
                      </c:pt>
                      <c:pt idx="162">
                        <c:v>2.4</c:v>
                      </c:pt>
                      <c:pt idx="163">
                        <c:v>4.5</c:v>
                      </c:pt>
                      <c:pt idx="164">
                        <c:v>3.3</c:v>
                      </c:pt>
                      <c:pt idx="165">
                        <c:v>3.1</c:v>
                      </c:pt>
                      <c:pt idx="166">
                        <c:v>3.3</c:v>
                      </c:pt>
                      <c:pt idx="167">
                        <c:v>2.9</c:v>
                      </c:pt>
                      <c:pt idx="168">
                        <c:v>3.7</c:v>
                      </c:pt>
                      <c:pt idx="169">
                        <c:v>3.1</c:v>
                      </c:pt>
                      <c:pt idx="170">
                        <c:v>2.5</c:v>
                      </c:pt>
                      <c:pt idx="171">
                        <c:v>2</c:v>
                      </c:pt>
                      <c:pt idx="172">
                        <c:v>0.9</c:v>
                      </c:pt>
                      <c:pt idx="173">
                        <c:v>0.3</c:v>
                      </c:pt>
                      <c:pt idx="174">
                        <c:v>1.1000000000000001</c:v>
                      </c:pt>
                      <c:pt idx="175">
                        <c:v>2.8</c:v>
                      </c:pt>
                      <c:pt idx="176">
                        <c:v>1.5</c:v>
                      </c:pt>
                      <c:pt idx="177">
                        <c:v>1.3</c:v>
                      </c:pt>
                      <c:pt idx="178">
                        <c:v>1.3</c:v>
                      </c:pt>
                      <c:pt idx="179">
                        <c:v>0.1</c:v>
                      </c:pt>
                      <c:pt idx="180">
                        <c:v>0.1</c:v>
                      </c:pt>
                      <c:pt idx="181">
                        <c:v>0.6</c:v>
                      </c:pt>
                      <c:pt idx="182">
                        <c:v>0.1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1.1000000000000001</c:v>
                      </c:pt>
                      <c:pt idx="187">
                        <c:v>0.8</c:v>
                      </c:pt>
                      <c:pt idx="188">
                        <c:v>0.8</c:v>
                      </c:pt>
                      <c:pt idx="189">
                        <c:v>2.4</c:v>
                      </c:pt>
                      <c:pt idx="190">
                        <c:v>2.9</c:v>
                      </c:pt>
                      <c:pt idx="191">
                        <c:v>2</c:v>
                      </c:pt>
                      <c:pt idx="192">
                        <c:v>1.7</c:v>
                      </c:pt>
                      <c:pt idx="193">
                        <c:v>3</c:v>
                      </c:pt>
                      <c:pt idx="194">
                        <c:v>3</c:v>
                      </c:pt>
                      <c:pt idx="195">
                        <c:v>2.6</c:v>
                      </c:pt>
                      <c:pt idx="196">
                        <c:v>1.2</c:v>
                      </c:pt>
                      <c:pt idx="197">
                        <c:v>1</c:v>
                      </c:pt>
                      <c:pt idx="198">
                        <c:v>1.3</c:v>
                      </c:pt>
                      <c:pt idx="199">
                        <c:v>1.3</c:v>
                      </c:pt>
                      <c:pt idx="200">
                        <c:v>1.5</c:v>
                      </c:pt>
                      <c:pt idx="201">
                        <c:v>1.6</c:v>
                      </c:pt>
                      <c:pt idx="202">
                        <c:v>1.6</c:v>
                      </c:pt>
                      <c:pt idx="203">
                        <c:v>1</c:v>
                      </c:pt>
                      <c:pt idx="204">
                        <c:v>0.1</c:v>
                      </c:pt>
                      <c:pt idx="205">
                        <c:v>0.4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</c:v>
                      </c:pt>
                      <c:pt idx="209">
                        <c:v>0.7</c:v>
                      </c:pt>
                      <c:pt idx="210">
                        <c:v>0</c:v>
                      </c:pt>
                      <c:pt idx="211">
                        <c:v>0.1</c:v>
                      </c:pt>
                      <c:pt idx="212">
                        <c:v>0.4</c:v>
                      </c:pt>
                      <c:pt idx="213">
                        <c:v>0</c:v>
                      </c:pt>
                      <c:pt idx="214">
                        <c:v>0.5</c:v>
                      </c:pt>
                      <c:pt idx="215">
                        <c:v>0.8</c:v>
                      </c:pt>
                      <c:pt idx="216">
                        <c:v>1.9</c:v>
                      </c:pt>
                      <c:pt idx="217">
                        <c:v>0.7</c:v>
                      </c:pt>
                      <c:pt idx="218">
                        <c:v>0.1</c:v>
                      </c:pt>
                      <c:pt idx="219">
                        <c:v>0.5</c:v>
                      </c:pt>
                      <c:pt idx="220">
                        <c:v>0.7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0.1</c:v>
                      </c:pt>
                      <c:pt idx="224">
                        <c:v>0.1</c:v>
                      </c:pt>
                      <c:pt idx="225">
                        <c:v>0.1</c:v>
                      </c:pt>
                      <c:pt idx="226">
                        <c:v>0.5</c:v>
                      </c:pt>
                      <c:pt idx="227">
                        <c:v>0.6</c:v>
                      </c:pt>
                      <c:pt idx="228">
                        <c:v>0.1</c:v>
                      </c:pt>
                      <c:pt idx="229">
                        <c:v>0</c:v>
                      </c:pt>
                      <c:pt idx="230">
                        <c:v>0.3</c:v>
                      </c:pt>
                      <c:pt idx="231">
                        <c:v>0.4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</c:v>
                      </c:pt>
                      <c:pt idx="237">
                        <c:v>0.3</c:v>
                      </c:pt>
                      <c:pt idx="238">
                        <c:v>0.1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0.2</c:v>
                      </c:pt>
                      <c:pt idx="247">
                        <c:v>0.1</c:v>
                      </c:pt>
                      <c:pt idx="248">
                        <c:v>0.8</c:v>
                      </c:pt>
                      <c:pt idx="249">
                        <c:v>0.2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0.4</c:v>
                      </c:pt>
                      <c:pt idx="258">
                        <c:v>0</c:v>
                      </c:pt>
                      <c:pt idx="259">
                        <c:v>0.7</c:v>
                      </c:pt>
                      <c:pt idx="260">
                        <c:v>0.6</c:v>
                      </c:pt>
                      <c:pt idx="261">
                        <c:v>0.1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0.1</c:v>
                      </c:pt>
                      <c:pt idx="266">
                        <c:v>0.3</c:v>
                      </c:pt>
                      <c:pt idx="267">
                        <c:v>0.4</c:v>
                      </c:pt>
                      <c:pt idx="268">
                        <c:v>0.1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0.1</c:v>
                      </c:pt>
                      <c:pt idx="272">
                        <c:v>0.9</c:v>
                      </c:pt>
                      <c:pt idx="273">
                        <c:v>1.1000000000000001</c:v>
                      </c:pt>
                      <c:pt idx="274">
                        <c:v>2.2999999999999998</c:v>
                      </c:pt>
                      <c:pt idx="275">
                        <c:v>1.1000000000000001</c:v>
                      </c:pt>
                      <c:pt idx="276">
                        <c:v>0.8</c:v>
                      </c:pt>
                      <c:pt idx="277">
                        <c:v>1.8</c:v>
                      </c:pt>
                      <c:pt idx="278">
                        <c:v>0.7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0.6</c:v>
                      </c:pt>
                      <c:pt idx="282">
                        <c:v>1.7</c:v>
                      </c:pt>
                      <c:pt idx="283">
                        <c:v>1.4</c:v>
                      </c:pt>
                      <c:pt idx="284">
                        <c:v>0.6</c:v>
                      </c:pt>
                      <c:pt idx="285">
                        <c:v>0.1</c:v>
                      </c:pt>
                      <c:pt idx="286">
                        <c:v>0.5</c:v>
                      </c:pt>
                      <c:pt idx="287">
                        <c:v>0.6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</c:v>
                      </c:pt>
                      <c:pt idx="294">
                        <c:v>0.8</c:v>
                      </c:pt>
                      <c:pt idx="295">
                        <c:v>0.2</c:v>
                      </c:pt>
                      <c:pt idx="296">
                        <c:v>0.8</c:v>
                      </c:pt>
                      <c:pt idx="297">
                        <c:v>0.3</c:v>
                      </c:pt>
                      <c:pt idx="298">
                        <c:v>0.3</c:v>
                      </c:pt>
                      <c:pt idx="299">
                        <c:v>3.3</c:v>
                      </c:pt>
                      <c:pt idx="300">
                        <c:v>2.5</c:v>
                      </c:pt>
                      <c:pt idx="301">
                        <c:v>3.1</c:v>
                      </c:pt>
                      <c:pt idx="302">
                        <c:v>2.5</c:v>
                      </c:pt>
                      <c:pt idx="303">
                        <c:v>3.3</c:v>
                      </c:pt>
                      <c:pt idx="304">
                        <c:v>2.9</c:v>
                      </c:pt>
                      <c:pt idx="305">
                        <c:v>1.6</c:v>
                      </c:pt>
                      <c:pt idx="306">
                        <c:v>4.2</c:v>
                      </c:pt>
                      <c:pt idx="307">
                        <c:v>4</c:v>
                      </c:pt>
                      <c:pt idx="308">
                        <c:v>4.0999999999999996</c:v>
                      </c:pt>
                      <c:pt idx="309">
                        <c:v>2.9</c:v>
                      </c:pt>
                      <c:pt idx="310">
                        <c:v>0.7</c:v>
                      </c:pt>
                      <c:pt idx="311">
                        <c:v>0.3</c:v>
                      </c:pt>
                      <c:pt idx="312">
                        <c:v>0.9</c:v>
                      </c:pt>
                      <c:pt idx="313">
                        <c:v>0.6</c:v>
                      </c:pt>
                      <c:pt idx="314">
                        <c:v>2.1</c:v>
                      </c:pt>
                      <c:pt idx="315">
                        <c:v>4.3</c:v>
                      </c:pt>
                      <c:pt idx="316">
                        <c:v>2.2000000000000002</c:v>
                      </c:pt>
                      <c:pt idx="317">
                        <c:v>2.8</c:v>
                      </c:pt>
                      <c:pt idx="318">
                        <c:v>5.6</c:v>
                      </c:pt>
                      <c:pt idx="319">
                        <c:v>7.9</c:v>
                      </c:pt>
                      <c:pt idx="320">
                        <c:v>8</c:v>
                      </c:pt>
                      <c:pt idx="321">
                        <c:v>6.9</c:v>
                      </c:pt>
                      <c:pt idx="322">
                        <c:v>5.2</c:v>
                      </c:pt>
                      <c:pt idx="323">
                        <c:v>1.5</c:v>
                      </c:pt>
                      <c:pt idx="324">
                        <c:v>0</c:v>
                      </c:pt>
                      <c:pt idx="325">
                        <c:v>0.3</c:v>
                      </c:pt>
                      <c:pt idx="326">
                        <c:v>0.7</c:v>
                      </c:pt>
                      <c:pt idx="327">
                        <c:v>1.9</c:v>
                      </c:pt>
                      <c:pt idx="328">
                        <c:v>2.9</c:v>
                      </c:pt>
                      <c:pt idx="329">
                        <c:v>3.1</c:v>
                      </c:pt>
                      <c:pt idx="330">
                        <c:v>5.0999999999999996</c:v>
                      </c:pt>
                      <c:pt idx="331">
                        <c:v>2.5</c:v>
                      </c:pt>
                      <c:pt idx="332">
                        <c:v>2.2999999999999998</c:v>
                      </c:pt>
                      <c:pt idx="333">
                        <c:v>3.9</c:v>
                      </c:pt>
                      <c:pt idx="334">
                        <c:v>5.3</c:v>
                      </c:pt>
                      <c:pt idx="335">
                        <c:v>1.6</c:v>
                      </c:pt>
                      <c:pt idx="336">
                        <c:v>0</c:v>
                      </c:pt>
                      <c:pt idx="337">
                        <c:v>1</c:v>
                      </c:pt>
                      <c:pt idx="338">
                        <c:v>5.4</c:v>
                      </c:pt>
                      <c:pt idx="339">
                        <c:v>6.7</c:v>
                      </c:pt>
                      <c:pt idx="340">
                        <c:v>4.9000000000000004</c:v>
                      </c:pt>
                      <c:pt idx="341">
                        <c:v>0</c:v>
                      </c:pt>
                      <c:pt idx="342">
                        <c:v>0.8</c:v>
                      </c:pt>
                      <c:pt idx="343">
                        <c:v>0.4</c:v>
                      </c:pt>
                      <c:pt idx="344">
                        <c:v>1</c:v>
                      </c:pt>
                      <c:pt idx="345">
                        <c:v>3.4</c:v>
                      </c:pt>
                      <c:pt idx="346">
                        <c:v>2.8</c:v>
                      </c:pt>
                      <c:pt idx="347">
                        <c:v>2.1</c:v>
                      </c:pt>
                      <c:pt idx="348">
                        <c:v>1.6</c:v>
                      </c:pt>
                      <c:pt idx="349">
                        <c:v>1</c:v>
                      </c:pt>
                      <c:pt idx="350">
                        <c:v>1</c:v>
                      </c:pt>
                      <c:pt idx="351">
                        <c:v>4</c:v>
                      </c:pt>
                      <c:pt idx="352">
                        <c:v>4.3</c:v>
                      </c:pt>
                      <c:pt idx="353">
                        <c:v>1</c:v>
                      </c:pt>
                      <c:pt idx="354">
                        <c:v>5.3</c:v>
                      </c:pt>
                      <c:pt idx="355">
                        <c:v>7.5</c:v>
                      </c:pt>
                      <c:pt idx="356">
                        <c:v>10.199999999999999</c:v>
                      </c:pt>
                      <c:pt idx="357">
                        <c:v>8.4</c:v>
                      </c:pt>
                      <c:pt idx="358">
                        <c:v>8.9</c:v>
                      </c:pt>
                      <c:pt idx="359">
                        <c:v>5.0999999999999996</c:v>
                      </c:pt>
                      <c:pt idx="360">
                        <c:v>3.4</c:v>
                      </c:pt>
                      <c:pt idx="361">
                        <c:v>1.2</c:v>
                      </c:pt>
                      <c:pt idx="362">
                        <c:v>1.8</c:v>
                      </c:pt>
                      <c:pt idx="363">
                        <c:v>5.8</c:v>
                      </c:pt>
                      <c:pt idx="364">
                        <c:v>5.6</c:v>
                      </c:pt>
                      <c:pt idx="365">
                        <c:v>8.5</c:v>
                      </c:pt>
                      <c:pt idx="366">
                        <c:v>7.8</c:v>
                      </c:pt>
                      <c:pt idx="367">
                        <c:v>9.1999999999999993</c:v>
                      </c:pt>
                      <c:pt idx="368">
                        <c:v>7.5</c:v>
                      </c:pt>
                      <c:pt idx="369">
                        <c:v>10.1</c:v>
                      </c:pt>
                      <c:pt idx="370">
                        <c:v>11.2</c:v>
                      </c:pt>
                      <c:pt idx="371">
                        <c:v>9.9</c:v>
                      </c:pt>
                      <c:pt idx="372">
                        <c:v>7.4</c:v>
                      </c:pt>
                      <c:pt idx="373">
                        <c:v>9.1999999999999993</c:v>
                      </c:pt>
                      <c:pt idx="374">
                        <c:v>9.3000000000000007</c:v>
                      </c:pt>
                      <c:pt idx="375">
                        <c:v>5</c:v>
                      </c:pt>
                      <c:pt idx="376">
                        <c:v>2.8</c:v>
                      </c:pt>
                      <c:pt idx="377">
                        <c:v>5.6</c:v>
                      </c:pt>
                      <c:pt idx="378">
                        <c:v>3.2</c:v>
                      </c:pt>
                      <c:pt idx="379">
                        <c:v>1.4</c:v>
                      </c:pt>
                      <c:pt idx="380">
                        <c:v>5.4</c:v>
                      </c:pt>
                      <c:pt idx="381">
                        <c:v>3.6</c:v>
                      </c:pt>
                      <c:pt idx="382">
                        <c:v>6.8</c:v>
                      </c:pt>
                      <c:pt idx="383">
                        <c:v>5</c:v>
                      </c:pt>
                      <c:pt idx="384">
                        <c:v>3.9</c:v>
                      </c:pt>
                      <c:pt idx="385">
                        <c:v>6.7</c:v>
                      </c:pt>
                      <c:pt idx="386">
                        <c:v>1.6</c:v>
                      </c:pt>
                      <c:pt idx="387">
                        <c:v>1</c:v>
                      </c:pt>
                      <c:pt idx="388">
                        <c:v>2.8</c:v>
                      </c:pt>
                      <c:pt idx="389">
                        <c:v>7.5</c:v>
                      </c:pt>
                      <c:pt idx="390">
                        <c:v>9.5</c:v>
                      </c:pt>
                      <c:pt idx="391">
                        <c:v>10.3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735-4CD9-A1EC-C620FE1994AD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Bilbao_Degree_Days_LEBB_HDD_15C!$N$7</c15:sqref>
                        </c15:formulaRef>
                      </c:ext>
                    </c:extLst>
                    <c:strCache>
                      <c:ptCount val="1"/>
                      <c:pt idx="0">
                        <c:v>HDD 18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Bilbao_Degree_Days_LEBB_HDD_15C!$A$8:$A$399</c15:sqref>
                        </c15:formulaRef>
                      </c:ext>
                    </c:extLst>
                    <c:numCache>
                      <c:formatCode>m/d/yyyy</c:formatCode>
                      <c:ptCount val="392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  <c:pt idx="53">
                        <c:v>43853</c:v>
                      </c:pt>
                      <c:pt idx="54">
                        <c:v>43854</c:v>
                      </c:pt>
                      <c:pt idx="55">
                        <c:v>43855</c:v>
                      </c:pt>
                      <c:pt idx="56">
                        <c:v>43856</c:v>
                      </c:pt>
                      <c:pt idx="57">
                        <c:v>43857</c:v>
                      </c:pt>
                      <c:pt idx="58">
                        <c:v>43858</c:v>
                      </c:pt>
                      <c:pt idx="59">
                        <c:v>43859</c:v>
                      </c:pt>
                      <c:pt idx="60">
                        <c:v>43860</c:v>
                      </c:pt>
                      <c:pt idx="61">
                        <c:v>43861</c:v>
                      </c:pt>
                      <c:pt idx="62">
                        <c:v>43862</c:v>
                      </c:pt>
                      <c:pt idx="63">
                        <c:v>43863</c:v>
                      </c:pt>
                      <c:pt idx="64">
                        <c:v>43864</c:v>
                      </c:pt>
                      <c:pt idx="65">
                        <c:v>43865</c:v>
                      </c:pt>
                      <c:pt idx="66">
                        <c:v>43866</c:v>
                      </c:pt>
                      <c:pt idx="67">
                        <c:v>43867</c:v>
                      </c:pt>
                      <c:pt idx="68">
                        <c:v>43868</c:v>
                      </c:pt>
                      <c:pt idx="69">
                        <c:v>43869</c:v>
                      </c:pt>
                      <c:pt idx="70">
                        <c:v>43870</c:v>
                      </c:pt>
                      <c:pt idx="71">
                        <c:v>43871</c:v>
                      </c:pt>
                      <c:pt idx="72">
                        <c:v>43872</c:v>
                      </c:pt>
                      <c:pt idx="73">
                        <c:v>43873</c:v>
                      </c:pt>
                      <c:pt idx="74">
                        <c:v>43874</c:v>
                      </c:pt>
                      <c:pt idx="75">
                        <c:v>43875</c:v>
                      </c:pt>
                      <c:pt idx="76">
                        <c:v>43876</c:v>
                      </c:pt>
                      <c:pt idx="77">
                        <c:v>43877</c:v>
                      </c:pt>
                      <c:pt idx="78">
                        <c:v>43878</c:v>
                      </c:pt>
                      <c:pt idx="79">
                        <c:v>43879</c:v>
                      </c:pt>
                      <c:pt idx="80">
                        <c:v>43880</c:v>
                      </c:pt>
                      <c:pt idx="81">
                        <c:v>43881</c:v>
                      </c:pt>
                      <c:pt idx="82">
                        <c:v>43882</c:v>
                      </c:pt>
                      <c:pt idx="83">
                        <c:v>43883</c:v>
                      </c:pt>
                      <c:pt idx="84">
                        <c:v>43884</c:v>
                      </c:pt>
                      <c:pt idx="85">
                        <c:v>43885</c:v>
                      </c:pt>
                      <c:pt idx="86">
                        <c:v>43886</c:v>
                      </c:pt>
                      <c:pt idx="87">
                        <c:v>43887</c:v>
                      </c:pt>
                      <c:pt idx="88">
                        <c:v>43888</c:v>
                      </c:pt>
                      <c:pt idx="89">
                        <c:v>43889</c:v>
                      </c:pt>
                      <c:pt idx="90">
                        <c:v>43890</c:v>
                      </c:pt>
                      <c:pt idx="91">
                        <c:v>43891</c:v>
                      </c:pt>
                      <c:pt idx="92">
                        <c:v>43892</c:v>
                      </c:pt>
                      <c:pt idx="93">
                        <c:v>43893</c:v>
                      </c:pt>
                      <c:pt idx="94">
                        <c:v>43894</c:v>
                      </c:pt>
                      <c:pt idx="95">
                        <c:v>43895</c:v>
                      </c:pt>
                      <c:pt idx="96">
                        <c:v>43896</c:v>
                      </c:pt>
                      <c:pt idx="97">
                        <c:v>43897</c:v>
                      </c:pt>
                      <c:pt idx="98">
                        <c:v>43898</c:v>
                      </c:pt>
                      <c:pt idx="99">
                        <c:v>43899</c:v>
                      </c:pt>
                      <c:pt idx="100">
                        <c:v>43900</c:v>
                      </c:pt>
                      <c:pt idx="101">
                        <c:v>43901</c:v>
                      </c:pt>
                      <c:pt idx="102">
                        <c:v>43902</c:v>
                      </c:pt>
                      <c:pt idx="103">
                        <c:v>43903</c:v>
                      </c:pt>
                      <c:pt idx="104">
                        <c:v>43904</c:v>
                      </c:pt>
                      <c:pt idx="105">
                        <c:v>43905</c:v>
                      </c:pt>
                      <c:pt idx="106">
                        <c:v>43906</c:v>
                      </c:pt>
                      <c:pt idx="107">
                        <c:v>43907</c:v>
                      </c:pt>
                      <c:pt idx="108">
                        <c:v>43908</c:v>
                      </c:pt>
                      <c:pt idx="109">
                        <c:v>43909</c:v>
                      </c:pt>
                      <c:pt idx="110">
                        <c:v>43910</c:v>
                      </c:pt>
                      <c:pt idx="111">
                        <c:v>43911</c:v>
                      </c:pt>
                      <c:pt idx="112">
                        <c:v>43912</c:v>
                      </c:pt>
                      <c:pt idx="113">
                        <c:v>43913</c:v>
                      </c:pt>
                      <c:pt idx="114">
                        <c:v>43914</c:v>
                      </c:pt>
                      <c:pt idx="115">
                        <c:v>43915</c:v>
                      </c:pt>
                      <c:pt idx="116">
                        <c:v>43916</c:v>
                      </c:pt>
                      <c:pt idx="117">
                        <c:v>43917</c:v>
                      </c:pt>
                      <c:pt idx="118">
                        <c:v>43918</c:v>
                      </c:pt>
                      <c:pt idx="119">
                        <c:v>43919</c:v>
                      </c:pt>
                      <c:pt idx="120">
                        <c:v>43920</c:v>
                      </c:pt>
                      <c:pt idx="121">
                        <c:v>43921</c:v>
                      </c:pt>
                      <c:pt idx="122">
                        <c:v>43922</c:v>
                      </c:pt>
                      <c:pt idx="123">
                        <c:v>43923</c:v>
                      </c:pt>
                      <c:pt idx="124">
                        <c:v>43924</c:v>
                      </c:pt>
                      <c:pt idx="125">
                        <c:v>43925</c:v>
                      </c:pt>
                      <c:pt idx="126">
                        <c:v>43926</c:v>
                      </c:pt>
                      <c:pt idx="127">
                        <c:v>43927</c:v>
                      </c:pt>
                      <c:pt idx="128">
                        <c:v>43928</c:v>
                      </c:pt>
                      <c:pt idx="129">
                        <c:v>43929</c:v>
                      </c:pt>
                      <c:pt idx="130">
                        <c:v>43930</c:v>
                      </c:pt>
                      <c:pt idx="131">
                        <c:v>43931</c:v>
                      </c:pt>
                      <c:pt idx="132">
                        <c:v>43932</c:v>
                      </c:pt>
                      <c:pt idx="133">
                        <c:v>43933</c:v>
                      </c:pt>
                      <c:pt idx="134">
                        <c:v>43934</c:v>
                      </c:pt>
                      <c:pt idx="135">
                        <c:v>43935</c:v>
                      </c:pt>
                      <c:pt idx="136">
                        <c:v>43936</c:v>
                      </c:pt>
                      <c:pt idx="137">
                        <c:v>43937</c:v>
                      </c:pt>
                      <c:pt idx="138">
                        <c:v>43938</c:v>
                      </c:pt>
                      <c:pt idx="139">
                        <c:v>43939</c:v>
                      </c:pt>
                      <c:pt idx="140">
                        <c:v>43940</c:v>
                      </c:pt>
                      <c:pt idx="141">
                        <c:v>43941</c:v>
                      </c:pt>
                      <c:pt idx="142">
                        <c:v>43942</c:v>
                      </c:pt>
                      <c:pt idx="143">
                        <c:v>43943</c:v>
                      </c:pt>
                      <c:pt idx="144">
                        <c:v>43944</c:v>
                      </c:pt>
                      <c:pt idx="145">
                        <c:v>43945</c:v>
                      </c:pt>
                      <c:pt idx="146">
                        <c:v>43946</c:v>
                      </c:pt>
                      <c:pt idx="147">
                        <c:v>43947</c:v>
                      </c:pt>
                      <c:pt idx="148">
                        <c:v>43948</c:v>
                      </c:pt>
                      <c:pt idx="149">
                        <c:v>43949</c:v>
                      </c:pt>
                      <c:pt idx="150">
                        <c:v>43950</c:v>
                      </c:pt>
                      <c:pt idx="151">
                        <c:v>43951</c:v>
                      </c:pt>
                      <c:pt idx="152">
                        <c:v>43952</c:v>
                      </c:pt>
                      <c:pt idx="153">
                        <c:v>43953</c:v>
                      </c:pt>
                      <c:pt idx="154">
                        <c:v>43954</c:v>
                      </c:pt>
                      <c:pt idx="155">
                        <c:v>43955</c:v>
                      </c:pt>
                      <c:pt idx="156">
                        <c:v>43956</c:v>
                      </c:pt>
                      <c:pt idx="157">
                        <c:v>43957</c:v>
                      </c:pt>
                      <c:pt idx="158">
                        <c:v>43958</c:v>
                      </c:pt>
                      <c:pt idx="159">
                        <c:v>43959</c:v>
                      </c:pt>
                      <c:pt idx="160">
                        <c:v>43960</c:v>
                      </c:pt>
                      <c:pt idx="161">
                        <c:v>43961</c:v>
                      </c:pt>
                      <c:pt idx="162">
                        <c:v>43962</c:v>
                      </c:pt>
                      <c:pt idx="163">
                        <c:v>43963</c:v>
                      </c:pt>
                      <c:pt idx="164">
                        <c:v>43964</c:v>
                      </c:pt>
                      <c:pt idx="165">
                        <c:v>43965</c:v>
                      </c:pt>
                      <c:pt idx="166">
                        <c:v>43966</c:v>
                      </c:pt>
                      <c:pt idx="167">
                        <c:v>43967</c:v>
                      </c:pt>
                      <c:pt idx="168">
                        <c:v>43968</c:v>
                      </c:pt>
                      <c:pt idx="169">
                        <c:v>43969</c:v>
                      </c:pt>
                      <c:pt idx="170">
                        <c:v>43970</c:v>
                      </c:pt>
                      <c:pt idx="171">
                        <c:v>43971</c:v>
                      </c:pt>
                      <c:pt idx="172">
                        <c:v>43972</c:v>
                      </c:pt>
                      <c:pt idx="173">
                        <c:v>43973</c:v>
                      </c:pt>
                      <c:pt idx="174">
                        <c:v>43974</c:v>
                      </c:pt>
                      <c:pt idx="175">
                        <c:v>43975</c:v>
                      </c:pt>
                      <c:pt idx="176">
                        <c:v>43976</c:v>
                      </c:pt>
                      <c:pt idx="177">
                        <c:v>43977</c:v>
                      </c:pt>
                      <c:pt idx="178">
                        <c:v>43978</c:v>
                      </c:pt>
                      <c:pt idx="179">
                        <c:v>43979</c:v>
                      </c:pt>
                      <c:pt idx="180">
                        <c:v>43980</c:v>
                      </c:pt>
                      <c:pt idx="181">
                        <c:v>43981</c:v>
                      </c:pt>
                      <c:pt idx="182">
                        <c:v>43982</c:v>
                      </c:pt>
                      <c:pt idx="183">
                        <c:v>43983</c:v>
                      </c:pt>
                      <c:pt idx="184">
                        <c:v>43984</c:v>
                      </c:pt>
                      <c:pt idx="185">
                        <c:v>43985</c:v>
                      </c:pt>
                      <c:pt idx="186">
                        <c:v>43986</c:v>
                      </c:pt>
                      <c:pt idx="187">
                        <c:v>43987</c:v>
                      </c:pt>
                      <c:pt idx="188">
                        <c:v>43988</c:v>
                      </c:pt>
                      <c:pt idx="189">
                        <c:v>43989</c:v>
                      </c:pt>
                      <c:pt idx="190">
                        <c:v>43990</c:v>
                      </c:pt>
                      <c:pt idx="191">
                        <c:v>43991</c:v>
                      </c:pt>
                      <c:pt idx="192">
                        <c:v>43992</c:v>
                      </c:pt>
                      <c:pt idx="193">
                        <c:v>43993</c:v>
                      </c:pt>
                      <c:pt idx="194">
                        <c:v>43994</c:v>
                      </c:pt>
                      <c:pt idx="195">
                        <c:v>43995</c:v>
                      </c:pt>
                      <c:pt idx="196">
                        <c:v>43996</c:v>
                      </c:pt>
                      <c:pt idx="197">
                        <c:v>43997</c:v>
                      </c:pt>
                      <c:pt idx="198">
                        <c:v>43998</c:v>
                      </c:pt>
                      <c:pt idx="199">
                        <c:v>43999</c:v>
                      </c:pt>
                      <c:pt idx="200">
                        <c:v>44000</c:v>
                      </c:pt>
                      <c:pt idx="201">
                        <c:v>44001</c:v>
                      </c:pt>
                      <c:pt idx="202">
                        <c:v>44002</c:v>
                      </c:pt>
                      <c:pt idx="203">
                        <c:v>44003</c:v>
                      </c:pt>
                      <c:pt idx="204">
                        <c:v>44004</c:v>
                      </c:pt>
                      <c:pt idx="205">
                        <c:v>44005</c:v>
                      </c:pt>
                      <c:pt idx="206">
                        <c:v>44006</c:v>
                      </c:pt>
                      <c:pt idx="207">
                        <c:v>44007</c:v>
                      </c:pt>
                      <c:pt idx="208">
                        <c:v>44008</c:v>
                      </c:pt>
                      <c:pt idx="209">
                        <c:v>44009</c:v>
                      </c:pt>
                      <c:pt idx="210">
                        <c:v>44010</c:v>
                      </c:pt>
                      <c:pt idx="211">
                        <c:v>44011</c:v>
                      </c:pt>
                      <c:pt idx="212">
                        <c:v>44012</c:v>
                      </c:pt>
                      <c:pt idx="213">
                        <c:v>44013</c:v>
                      </c:pt>
                      <c:pt idx="214">
                        <c:v>44014</c:v>
                      </c:pt>
                      <c:pt idx="215">
                        <c:v>44015</c:v>
                      </c:pt>
                      <c:pt idx="216">
                        <c:v>44016</c:v>
                      </c:pt>
                      <c:pt idx="217">
                        <c:v>44017</c:v>
                      </c:pt>
                      <c:pt idx="218">
                        <c:v>44018</c:v>
                      </c:pt>
                      <c:pt idx="219">
                        <c:v>44019</c:v>
                      </c:pt>
                      <c:pt idx="220">
                        <c:v>44020</c:v>
                      </c:pt>
                      <c:pt idx="221">
                        <c:v>44021</c:v>
                      </c:pt>
                      <c:pt idx="222">
                        <c:v>44022</c:v>
                      </c:pt>
                      <c:pt idx="223">
                        <c:v>44023</c:v>
                      </c:pt>
                      <c:pt idx="224">
                        <c:v>44024</c:v>
                      </c:pt>
                      <c:pt idx="225">
                        <c:v>44025</c:v>
                      </c:pt>
                      <c:pt idx="226">
                        <c:v>44026</c:v>
                      </c:pt>
                      <c:pt idx="227">
                        <c:v>44027</c:v>
                      </c:pt>
                      <c:pt idx="228">
                        <c:v>44028</c:v>
                      </c:pt>
                      <c:pt idx="229">
                        <c:v>44029</c:v>
                      </c:pt>
                      <c:pt idx="230">
                        <c:v>44030</c:v>
                      </c:pt>
                      <c:pt idx="231">
                        <c:v>44031</c:v>
                      </c:pt>
                      <c:pt idx="232">
                        <c:v>44032</c:v>
                      </c:pt>
                      <c:pt idx="233">
                        <c:v>44033</c:v>
                      </c:pt>
                      <c:pt idx="234">
                        <c:v>44034</c:v>
                      </c:pt>
                      <c:pt idx="235">
                        <c:v>44035</c:v>
                      </c:pt>
                      <c:pt idx="236">
                        <c:v>44036</c:v>
                      </c:pt>
                      <c:pt idx="237">
                        <c:v>44037</c:v>
                      </c:pt>
                      <c:pt idx="238">
                        <c:v>44038</c:v>
                      </c:pt>
                      <c:pt idx="239">
                        <c:v>44039</c:v>
                      </c:pt>
                      <c:pt idx="240">
                        <c:v>44040</c:v>
                      </c:pt>
                      <c:pt idx="241">
                        <c:v>44041</c:v>
                      </c:pt>
                      <c:pt idx="242">
                        <c:v>44042</c:v>
                      </c:pt>
                      <c:pt idx="243">
                        <c:v>44043</c:v>
                      </c:pt>
                      <c:pt idx="244">
                        <c:v>44044</c:v>
                      </c:pt>
                      <c:pt idx="245">
                        <c:v>44045</c:v>
                      </c:pt>
                      <c:pt idx="246">
                        <c:v>44046</c:v>
                      </c:pt>
                      <c:pt idx="247">
                        <c:v>44047</c:v>
                      </c:pt>
                      <c:pt idx="248">
                        <c:v>44048</c:v>
                      </c:pt>
                      <c:pt idx="249">
                        <c:v>44049</c:v>
                      </c:pt>
                      <c:pt idx="250">
                        <c:v>44050</c:v>
                      </c:pt>
                      <c:pt idx="251">
                        <c:v>44051</c:v>
                      </c:pt>
                      <c:pt idx="252">
                        <c:v>44052</c:v>
                      </c:pt>
                      <c:pt idx="253">
                        <c:v>44053</c:v>
                      </c:pt>
                      <c:pt idx="254">
                        <c:v>44054</c:v>
                      </c:pt>
                      <c:pt idx="255">
                        <c:v>44055</c:v>
                      </c:pt>
                      <c:pt idx="256">
                        <c:v>44056</c:v>
                      </c:pt>
                      <c:pt idx="257">
                        <c:v>44057</c:v>
                      </c:pt>
                      <c:pt idx="258">
                        <c:v>44058</c:v>
                      </c:pt>
                      <c:pt idx="259">
                        <c:v>44059</c:v>
                      </c:pt>
                      <c:pt idx="260">
                        <c:v>44060</c:v>
                      </c:pt>
                      <c:pt idx="261">
                        <c:v>44061</c:v>
                      </c:pt>
                      <c:pt idx="262">
                        <c:v>44062</c:v>
                      </c:pt>
                      <c:pt idx="263">
                        <c:v>44063</c:v>
                      </c:pt>
                      <c:pt idx="264">
                        <c:v>44064</c:v>
                      </c:pt>
                      <c:pt idx="265">
                        <c:v>44065</c:v>
                      </c:pt>
                      <c:pt idx="266">
                        <c:v>44066</c:v>
                      </c:pt>
                      <c:pt idx="267">
                        <c:v>44067</c:v>
                      </c:pt>
                      <c:pt idx="268">
                        <c:v>44068</c:v>
                      </c:pt>
                      <c:pt idx="269">
                        <c:v>44069</c:v>
                      </c:pt>
                      <c:pt idx="270">
                        <c:v>44070</c:v>
                      </c:pt>
                      <c:pt idx="271">
                        <c:v>44071</c:v>
                      </c:pt>
                      <c:pt idx="272">
                        <c:v>44072</c:v>
                      </c:pt>
                      <c:pt idx="273">
                        <c:v>44073</c:v>
                      </c:pt>
                      <c:pt idx="274">
                        <c:v>44074</c:v>
                      </c:pt>
                      <c:pt idx="275">
                        <c:v>44075</c:v>
                      </c:pt>
                      <c:pt idx="276">
                        <c:v>44076</c:v>
                      </c:pt>
                      <c:pt idx="277">
                        <c:v>44077</c:v>
                      </c:pt>
                      <c:pt idx="278">
                        <c:v>44078</c:v>
                      </c:pt>
                      <c:pt idx="279">
                        <c:v>44079</c:v>
                      </c:pt>
                      <c:pt idx="280">
                        <c:v>44080</c:v>
                      </c:pt>
                      <c:pt idx="281">
                        <c:v>44081</c:v>
                      </c:pt>
                      <c:pt idx="282">
                        <c:v>44082</c:v>
                      </c:pt>
                      <c:pt idx="283">
                        <c:v>44083</c:v>
                      </c:pt>
                      <c:pt idx="284">
                        <c:v>44084</c:v>
                      </c:pt>
                      <c:pt idx="285">
                        <c:v>44085</c:v>
                      </c:pt>
                      <c:pt idx="286">
                        <c:v>44086</c:v>
                      </c:pt>
                      <c:pt idx="287">
                        <c:v>44087</c:v>
                      </c:pt>
                      <c:pt idx="288">
                        <c:v>44088</c:v>
                      </c:pt>
                      <c:pt idx="289">
                        <c:v>44089</c:v>
                      </c:pt>
                      <c:pt idx="290">
                        <c:v>44090</c:v>
                      </c:pt>
                      <c:pt idx="291">
                        <c:v>44091</c:v>
                      </c:pt>
                      <c:pt idx="292">
                        <c:v>44092</c:v>
                      </c:pt>
                      <c:pt idx="293">
                        <c:v>44093</c:v>
                      </c:pt>
                      <c:pt idx="294">
                        <c:v>44094</c:v>
                      </c:pt>
                      <c:pt idx="295">
                        <c:v>44095</c:v>
                      </c:pt>
                      <c:pt idx="296">
                        <c:v>44096</c:v>
                      </c:pt>
                      <c:pt idx="297">
                        <c:v>44097</c:v>
                      </c:pt>
                      <c:pt idx="298">
                        <c:v>44098</c:v>
                      </c:pt>
                      <c:pt idx="299">
                        <c:v>44099</c:v>
                      </c:pt>
                      <c:pt idx="300">
                        <c:v>44100</c:v>
                      </c:pt>
                      <c:pt idx="301">
                        <c:v>44101</c:v>
                      </c:pt>
                      <c:pt idx="302">
                        <c:v>44102</c:v>
                      </c:pt>
                      <c:pt idx="303">
                        <c:v>44103</c:v>
                      </c:pt>
                      <c:pt idx="304">
                        <c:v>44104</c:v>
                      </c:pt>
                      <c:pt idx="305">
                        <c:v>44105</c:v>
                      </c:pt>
                      <c:pt idx="306">
                        <c:v>44106</c:v>
                      </c:pt>
                      <c:pt idx="307">
                        <c:v>44107</c:v>
                      </c:pt>
                      <c:pt idx="308">
                        <c:v>44108</c:v>
                      </c:pt>
                      <c:pt idx="309">
                        <c:v>44109</c:v>
                      </c:pt>
                      <c:pt idx="310">
                        <c:v>44110</c:v>
                      </c:pt>
                      <c:pt idx="311">
                        <c:v>44111</c:v>
                      </c:pt>
                      <c:pt idx="312">
                        <c:v>44112</c:v>
                      </c:pt>
                      <c:pt idx="313">
                        <c:v>44113</c:v>
                      </c:pt>
                      <c:pt idx="314">
                        <c:v>44114</c:v>
                      </c:pt>
                      <c:pt idx="315">
                        <c:v>44115</c:v>
                      </c:pt>
                      <c:pt idx="316">
                        <c:v>44116</c:v>
                      </c:pt>
                      <c:pt idx="317">
                        <c:v>44117</c:v>
                      </c:pt>
                      <c:pt idx="318">
                        <c:v>44118</c:v>
                      </c:pt>
                      <c:pt idx="319">
                        <c:v>44119</c:v>
                      </c:pt>
                      <c:pt idx="320">
                        <c:v>44120</c:v>
                      </c:pt>
                      <c:pt idx="321">
                        <c:v>44121</c:v>
                      </c:pt>
                      <c:pt idx="322">
                        <c:v>44122</c:v>
                      </c:pt>
                      <c:pt idx="323">
                        <c:v>44123</c:v>
                      </c:pt>
                      <c:pt idx="324">
                        <c:v>44124</c:v>
                      </c:pt>
                      <c:pt idx="325">
                        <c:v>44125</c:v>
                      </c:pt>
                      <c:pt idx="326">
                        <c:v>44126</c:v>
                      </c:pt>
                      <c:pt idx="327">
                        <c:v>44127</c:v>
                      </c:pt>
                      <c:pt idx="328">
                        <c:v>44128</c:v>
                      </c:pt>
                      <c:pt idx="329">
                        <c:v>44129</c:v>
                      </c:pt>
                      <c:pt idx="330">
                        <c:v>44130</c:v>
                      </c:pt>
                      <c:pt idx="331">
                        <c:v>44131</c:v>
                      </c:pt>
                      <c:pt idx="332">
                        <c:v>44132</c:v>
                      </c:pt>
                      <c:pt idx="333">
                        <c:v>44133</c:v>
                      </c:pt>
                      <c:pt idx="334">
                        <c:v>44134</c:v>
                      </c:pt>
                      <c:pt idx="335">
                        <c:v>44135</c:v>
                      </c:pt>
                      <c:pt idx="336">
                        <c:v>44136</c:v>
                      </c:pt>
                      <c:pt idx="337">
                        <c:v>44137</c:v>
                      </c:pt>
                      <c:pt idx="338">
                        <c:v>44138</c:v>
                      </c:pt>
                      <c:pt idx="339">
                        <c:v>44139</c:v>
                      </c:pt>
                      <c:pt idx="340">
                        <c:v>44140</c:v>
                      </c:pt>
                      <c:pt idx="341">
                        <c:v>44141</c:v>
                      </c:pt>
                      <c:pt idx="342">
                        <c:v>44142</c:v>
                      </c:pt>
                      <c:pt idx="343">
                        <c:v>44143</c:v>
                      </c:pt>
                      <c:pt idx="344">
                        <c:v>44144</c:v>
                      </c:pt>
                      <c:pt idx="345">
                        <c:v>44145</c:v>
                      </c:pt>
                      <c:pt idx="346">
                        <c:v>44146</c:v>
                      </c:pt>
                      <c:pt idx="347">
                        <c:v>44147</c:v>
                      </c:pt>
                      <c:pt idx="348">
                        <c:v>44148</c:v>
                      </c:pt>
                      <c:pt idx="349">
                        <c:v>44149</c:v>
                      </c:pt>
                      <c:pt idx="350">
                        <c:v>44150</c:v>
                      </c:pt>
                      <c:pt idx="351">
                        <c:v>44151</c:v>
                      </c:pt>
                      <c:pt idx="352">
                        <c:v>44152</c:v>
                      </c:pt>
                      <c:pt idx="353">
                        <c:v>44153</c:v>
                      </c:pt>
                      <c:pt idx="354">
                        <c:v>44154</c:v>
                      </c:pt>
                      <c:pt idx="355">
                        <c:v>44155</c:v>
                      </c:pt>
                      <c:pt idx="356">
                        <c:v>44156</c:v>
                      </c:pt>
                      <c:pt idx="357">
                        <c:v>44157</c:v>
                      </c:pt>
                      <c:pt idx="358">
                        <c:v>44158</c:v>
                      </c:pt>
                      <c:pt idx="359">
                        <c:v>44159</c:v>
                      </c:pt>
                      <c:pt idx="360">
                        <c:v>44160</c:v>
                      </c:pt>
                      <c:pt idx="361">
                        <c:v>44161</c:v>
                      </c:pt>
                      <c:pt idx="362">
                        <c:v>44162</c:v>
                      </c:pt>
                      <c:pt idx="363">
                        <c:v>44163</c:v>
                      </c:pt>
                      <c:pt idx="364">
                        <c:v>44164</c:v>
                      </c:pt>
                      <c:pt idx="365">
                        <c:v>44165</c:v>
                      </c:pt>
                      <c:pt idx="366">
                        <c:v>44166</c:v>
                      </c:pt>
                      <c:pt idx="367">
                        <c:v>44167</c:v>
                      </c:pt>
                      <c:pt idx="368">
                        <c:v>44168</c:v>
                      </c:pt>
                      <c:pt idx="369">
                        <c:v>44169</c:v>
                      </c:pt>
                      <c:pt idx="370">
                        <c:v>44170</c:v>
                      </c:pt>
                      <c:pt idx="371">
                        <c:v>44171</c:v>
                      </c:pt>
                      <c:pt idx="372">
                        <c:v>44172</c:v>
                      </c:pt>
                      <c:pt idx="373">
                        <c:v>44173</c:v>
                      </c:pt>
                      <c:pt idx="374">
                        <c:v>44174</c:v>
                      </c:pt>
                      <c:pt idx="375">
                        <c:v>44175</c:v>
                      </c:pt>
                      <c:pt idx="376">
                        <c:v>44176</c:v>
                      </c:pt>
                      <c:pt idx="377">
                        <c:v>44177</c:v>
                      </c:pt>
                      <c:pt idx="378">
                        <c:v>44178</c:v>
                      </c:pt>
                      <c:pt idx="379">
                        <c:v>44179</c:v>
                      </c:pt>
                      <c:pt idx="380">
                        <c:v>44180</c:v>
                      </c:pt>
                      <c:pt idx="381">
                        <c:v>44181</c:v>
                      </c:pt>
                      <c:pt idx="382">
                        <c:v>44182</c:v>
                      </c:pt>
                      <c:pt idx="383">
                        <c:v>44183</c:v>
                      </c:pt>
                      <c:pt idx="384">
                        <c:v>44184</c:v>
                      </c:pt>
                      <c:pt idx="385">
                        <c:v>44185</c:v>
                      </c:pt>
                      <c:pt idx="386">
                        <c:v>44186</c:v>
                      </c:pt>
                      <c:pt idx="387">
                        <c:v>44187</c:v>
                      </c:pt>
                      <c:pt idx="388">
                        <c:v>44188</c:v>
                      </c:pt>
                      <c:pt idx="389">
                        <c:v>44189</c:v>
                      </c:pt>
                      <c:pt idx="390">
                        <c:v>44190</c:v>
                      </c:pt>
                      <c:pt idx="391">
                        <c:v>44191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Bilbao_Degree_Days_LEBB_HDD_15C!$N$8:$N$399</c15:sqref>
                        </c15:formulaRef>
                      </c:ext>
                    </c:extLst>
                    <c:numCache>
                      <c:formatCode>General</c:formatCode>
                      <c:ptCount val="392"/>
                      <c:pt idx="0">
                        <c:v>8.1</c:v>
                      </c:pt>
                      <c:pt idx="1">
                        <c:v>8.9</c:v>
                      </c:pt>
                      <c:pt idx="2">
                        <c:v>11</c:v>
                      </c:pt>
                      <c:pt idx="3">
                        <c:v>11.1</c:v>
                      </c:pt>
                      <c:pt idx="4">
                        <c:v>8.1999999999999993</c:v>
                      </c:pt>
                      <c:pt idx="5">
                        <c:v>9.3000000000000007</c:v>
                      </c:pt>
                      <c:pt idx="6">
                        <c:v>7.9</c:v>
                      </c:pt>
                      <c:pt idx="7">
                        <c:v>6.6</c:v>
                      </c:pt>
                      <c:pt idx="8">
                        <c:v>6.5</c:v>
                      </c:pt>
                      <c:pt idx="9">
                        <c:v>7.1</c:v>
                      </c:pt>
                      <c:pt idx="10">
                        <c:v>6.6</c:v>
                      </c:pt>
                      <c:pt idx="11">
                        <c:v>6.7</c:v>
                      </c:pt>
                      <c:pt idx="12">
                        <c:v>1.9</c:v>
                      </c:pt>
                      <c:pt idx="13">
                        <c:v>2.8</c:v>
                      </c:pt>
                      <c:pt idx="14">
                        <c:v>1.2</c:v>
                      </c:pt>
                      <c:pt idx="15">
                        <c:v>3.3</c:v>
                      </c:pt>
                      <c:pt idx="16">
                        <c:v>8.4</c:v>
                      </c:pt>
                      <c:pt idx="17">
                        <c:v>4.8</c:v>
                      </c:pt>
                      <c:pt idx="18">
                        <c:v>1.2</c:v>
                      </c:pt>
                      <c:pt idx="19">
                        <c:v>6.5</c:v>
                      </c:pt>
                      <c:pt idx="20">
                        <c:v>5.7</c:v>
                      </c:pt>
                      <c:pt idx="21">
                        <c:v>5.2</c:v>
                      </c:pt>
                      <c:pt idx="22">
                        <c:v>5</c:v>
                      </c:pt>
                      <c:pt idx="23">
                        <c:v>4</c:v>
                      </c:pt>
                      <c:pt idx="24">
                        <c:v>4</c:v>
                      </c:pt>
                      <c:pt idx="25">
                        <c:v>4.9000000000000004</c:v>
                      </c:pt>
                      <c:pt idx="26">
                        <c:v>11</c:v>
                      </c:pt>
                      <c:pt idx="27">
                        <c:v>10.7</c:v>
                      </c:pt>
                      <c:pt idx="28">
                        <c:v>10.7</c:v>
                      </c:pt>
                      <c:pt idx="29">
                        <c:v>11.3</c:v>
                      </c:pt>
                      <c:pt idx="30">
                        <c:v>11.3</c:v>
                      </c:pt>
                      <c:pt idx="31">
                        <c:v>10.7</c:v>
                      </c:pt>
                      <c:pt idx="32">
                        <c:v>11.3</c:v>
                      </c:pt>
                      <c:pt idx="33">
                        <c:v>11</c:v>
                      </c:pt>
                      <c:pt idx="34">
                        <c:v>9</c:v>
                      </c:pt>
                      <c:pt idx="35">
                        <c:v>9.8000000000000007</c:v>
                      </c:pt>
                      <c:pt idx="36">
                        <c:v>11.9</c:v>
                      </c:pt>
                      <c:pt idx="37">
                        <c:v>9.1999999999999993</c:v>
                      </c:pt>
                      <c:pt idx="38">
                        <c:v>8.4</c:v>
                      </c:pt>
                      <c:pt idx="39">
                        <c:v>5.5</c:v>
                      </c:pt>
                      <c:pt idx="40">
                        <c:v>8.1</c:v>
                      </c:pt>
                      <c:pt idx="41">
                        <c:v>10</c:v>
                      </c:pt>
                      <c:pt idx="42">
                        <c:v>12.3</c:v>
                      </c:pt>
                      <c:pt idx="43">
                        <c:v>9</c:v>
                      </c:pt>
                      <c:pt idx="44">
                        <c:v>3.9</c:v>
                      </c:pt>
                      <c:pt idx="45">
                        <c:v>3.4</c:v>
                      </c:pt>
                      <c:pt idx="46">
                        <c:v>1.4</c:v>
                      </c:pt>
                      <c:pt idx="47">
                        <c:v>7</c:v>
                      </c:pt>
                      <c:pt idx="48">
                        <c:v>7.6</c:v>
                      </c:pt>
                      <c:pt idx="49">
                        <c:v>9.1</c:v>
                      </c:pt>
                      <c:pt idx="50">
                        <c:v>12.2</c:v>
                      </c:pt>
                      <c:pt idx="51">
                        <c:v>13.7</c:v>
                      </c:pt>
                      <c:pt idx="52">
                        <c:v>10.9</c:v>
                      </c:pt>
                      <c:pt idx="53">
                        <c:v>9.6</c:v>
                      </c:pt>
                      <c:pt idx="54">
                        <c:v>6.5</c:v>
                      </c:pt>
                      <c:pt idx="55">
                        <c:v>7.3</c:v>
                      </c:pt>
                      <c:pt idx="56">
                        <c:v>8.3000000000000007</c:v>
                      </c:pt>
                      <c:pt idx="57">
                        <c:v>3.5</c:v>
                      </c:pt>
                      <c:pt idx="58">
                        <c:v>6.1</c:v>
                      </c:pt>
                      <c:pt idx="59">
                        <c:v>5.8</c:v>
                      </c:pt>
                      <c:pt idx="60">
                        <c:v>1.6</c:v>
                      </c:pt>
                      <c:pt idx="61">
                        <c:v>2.1</c:v>
                      </c:pt>
                      <c:pt idx="62">
                        <c:v>1.9</c:v>
                      </c:pt>
                      <c:pt idx="63">
                        <c:v>0.3</c:v>
                      </c:pt>
                      <c:pt idx="64">
                        <c:v>2</c:v>
                      </c:pt>
                      <c:pt idx="65">
                        <c:v>6.5</c:v>
                      </c:pt>
                      <c:pt idx="66">
                        <c:v>10</c:v>
                      </c:pt>
                      <c:pt idx="67">
                        <c:v>6.6</c:v>
                      </c:pt>
                      <c:pt idx="68">
                        <c:v>5</c:v>
                      </c:pt>
                      <c:pt idx="69">
                        <c:v>6.8</c:v>
                      </c:pt>
                      <c:pt idx="70">
                        <c:v>3.5</c:v>
                      </c:pt>
                      <c:pt idx="71">
                        <c:v>3.4</c:v>
                      </c:pt>
                      <c:pt idx="72">
                        <c:v>5.5</c:v>
                      </c:pt>
                      <c:pt idx="73">
                        <c:v>6.3</c:v>
                      </c:pt>
                      <c:pt idx="74">
                        <c:v>4.5</c:v>
                      </c:pt>
                      <c:pt idx="75">
                        <c:v>5.0999999999999996</c:v>
                      </c:pt>
                      <c:pt idx="76">
                        <c:v>4.3</c:v>
                      </c:pt>
                      <c:pt idx="77">
                        <c:v>0</c:v>
                      </c:pt>
                      <c:pt idx="78">
                        <c:v>6.1</c:v>
                      </c:pt>
                      <c:pt idx="79">
                        <c:v>9.1</c:v>
                      </c:pt>
                      <c:pt idx="80">
                        <c:v>9.4</c:v>
                      </c:pt>
                      <c:pt idx="81">
                        <c:v>9.1</c:v>
                      </c:pt>
                      <c:pt idx="82">
                        <c:v>7.4</c:v>
                      </c:pt>
                      <c:pt idx="83">
                        <c:v>7.9</c:v>
                      </c:pt>
                      <c:pt idx="84">
                        <c:v>7.8</c:v>
                      </c:pt>
                      <c:pt idx="85">
                        <c:v>8</c:v>
                      </c:pt>
                      <c:pt idx="86">
                        <c:v>7.2</c:v>
                      </c:pt>
                      <c:pt idx="87">
                        <c:v>8.1</c:v>
                      </c:pt>
                      <c:pt idx="88">
                        <c:v>5.3</c:v>
                      </c:pt>
                      <c:pt idx="89">
                        <c:v>4.0999999999999996</c:v>
                      </c:pt>
                      <c:pt idx="90">
                        <c:v>3.6</c:v>
                      </c:pt>
                      <c:pt idx="91">
                        <c:v>5.4</c:v>
                      </c:pt>
                      <c:pt idx="92">
                        <c:v>8.4</c:v>
                      </c:pt>
                      <c:pt idx="93">
                        <c:v>6.8</c:v>
                      </c:pt>
                      <c:pt idx="94">
                        <c:v>3.9</c:v>
                      </c:pt>
                      <c:pt idx="95">
                        <c:v>4.4000000000000004</c:v>
                      </c:pt>
                      <c:pt idx="96">
                        <c:v>9.5</c:v>
                      </c:pt>
                      <c:pt idx="97">
                        <c:v>7.2</c:v>
                      </c:pt>
                      <c:pt idx="98">
                        <c:v>7.9</c:v>
                      </c:pt>
                      <c:pt idx="99">
                        <c:v>7.2</c:v>
                      </c:pt>
                      <c:pt idx="100">
                        <c:v>7.9</c:v>
                      </c:pt>
                      <c:pt idx="101">
                        <c:v>6.4</c:v>
                      </c:pt>
                      <c:pt idx="102">
                        <c:v>5.5</c:v>
                      </c:pt>
                      <c:pt idx="103">
                        <c:v>7.3</c:v>
                      </c:pt>
                      <c:pt idx="104">
                        <c:v>9.1999999999999993</c:v>
                      </c:pt>
                      <c:pt idx="105">
                        <c:v>6.8</c:v>
                      </c:pt>
                      <c:pt idx="106">
                        <c:v>8.3000000000000007</c:v>
                      </c:pt>
                      <c:pt idx="107">
                        <c:v>6.5</c:v>
                      </c:pt>
                      <c:pt idx="108">
                        <c:v>5.5</c:v>
                      </c:pt>
                      <c:pt idx="109">
                        <c:v>4.8</c:v>
                      </c:pt>
                      <c:pt idx="110">
                        <c:v>1.7</c:v>
                      </c:pt>
                      <c:pt idx="111">
                        <c:v>2.2000000000000002</c:v>
                      </c:pt>
                      <c:pt idx="112">
                        <c:v>5.4</c:v>
                      </c:pt>
                      <c:pt idx="113">
                        <c:v>4.5</c:v>
                      </c:pt>
                      <c:pt idx="114">
                        <c:v>4.8</c:v>
                      </c:pt>
                      <c:pt idx="115">
                        <c:v>7.5</c:v>
                      </c:pt>
                      <c:pt idx="116">
                        <c:v>7.3</c:v>
                      </c:pt>
                      <c:pt idx="117">
                        <c:v>9.5</c:v>
                      </c:pt>
                      <c:pt idx="118">
                        <c:v>7.9</c:v>
                      </c:pt>
                      <c:pt idx="119">
                        <c:v>9.1999999999999993</c:v>
                      </c:pt>
                      <c:pt idx="120">
                        <c:v>12.8</c:v>
                      </c:pt>
                      <c:pt idx="121">
                        <c:v>12.5</c:v>
                      </c:pt>
                      <c:pt idx="122">
                        <c:v>5.5</c:v>
                      </c:pt>
                      <c:pt idx="123">
                        <c:v>5.9</c:v>
                      </c:pt>
                      <c:pt idx="124">
                        <c:v>9</c:v>
                      </c:pt>
                      <c:pt idx="125">
                        <c:v>4.7</c:v>
                      </c:pt>
                      <c:pt idx="126">
                        <c:v>0.9</c:v>
                      </c:pt>
                      <c:pt idx="127">
                        <c:v>4</c:v>
                      </c:pt>
                      <c:pt idx="128">
                        <c:v>3.1</c:v>
                      </c:pt>
                      <c:pt idx="129">
                        <c:v>3.3</c:v>
                      </c:pt>
                      <c:pt idx="130">
                        <c:v>2.2000000000000002</c:v>
                      </c:pt>
                      <c:pt idx="131">
                        <c:v>1</c:v>
                      </c:pt>
                      <c:pt idx="132">
                        <c:v>2.5</c:v>
                      </c:pt>
                      <c:pt idx="133">
                        <c:v>2.6</c:v>
                      </c:pt>
                      <c:pt idx="134">
                        <c:v>3.1</c:v>
                      </c:pt>
                      <c:pt idx="135">
                        <c:v>3.8</c:v>
                      </c:pt>
                      <c:pt idx="136">
                        <c:v>1.6</c:v>
                      </c:pt>
                      <c:pt idx="137">
                        <c:v>0.8</c:v>
                      </c:pt>
                      <c:pt idx="138">
                        <c:v>0.8</c:v>
                      </c:pt>
                      <c:pt idx="139">
                        <c:v>3</c:v>
                      </c:pt>
                      <c:pt idx="140">
                        <c:v>3.5</c:v>
                      </c:pt>
                      <c:pt idx="141">
                        <c:v>2.6</c:v>
                      </c:pt>
                      <c:pt idx="142">
                        <c:v>4.4000000000000004</c:v>
                      </c:pt>
                      <c:pt idx="143">
                        <c:v>3.5</c:v>
                      </c:pt>
                      <c:pt idx="144">
                        <c:v>3.4</c:v>
                      </c:pt>
                      <c:pt idx="145">
                        <c:v>2</c:v>
                      </c:pt>
                      <c:pt idx="146">
                        <c:v>1.6</c:v>
                      </c:pt>
                      <c:pt idx="147">
                        <c:v>2</c:v>
                      </c:pt>
                      <c:pt idx="148">
                        <c:v>3.4</c:v>
                      </c:pt>
                      <c:pt idx="149">
                        <c:v>4.8</c:v>
                      </c:pt>
                      <c:pt idx="150">
                        <c:v>3.4</c:v>
                      </c:pt>
                      <c:pt idx="151">
                        <c:v>1.4</c:v>
                      </c:pt>
                      <c:pt idx="152">
                        <c:v>0.1</c:v>
                      </c:pt>
                      <c:pt idx="153">
                        <c:v>0.8</c:v>
                      </c:pt>
                      <c:pt idx="154">
                        <c:v>1</c:v>
                      </c:pt>
                      <c:pt idx="155">
                        <c:v>0.4</c:v>
                      </c:pt>
                      <c:pt idx="156">
                        <c:v>0.8</c:v>
                      </c:pt>
                      <c:pt idx="157">
                        <c:v>1.9</c:v>
                      </c:pt>
                      <c:pt idx="158">
                        <c:v>0.8</c:v>
                      </c:pt>
                      <c:pt idx="159">
                        <c:v>0.1</c:v>
                      </c:pt>
                      <c:pt idx="160">
                        <c:v>0.7</c:v>
                      </c:pt>
                      <c:pt idx="161">
                        <c:v>2.8</c:v>
                      </c:pt>
                      <c:pt idx="162">
                        <c:v>2.8</c:v>
                      </c:pt>
                      <c:pt idx="163">
                        <c:v>5</c:v>
                      </c:pt>
                      <c:pt idx="164">
                        <c:v>3.8</c:v>
                      </c:pt>
                      <c:pt idx="165">
                        <c:v>3.6</c:v>
                      </c:pt>
                      <c:pt idx="166">
                        <c:v>3.8</c:v>
                      </c:pt>
                      <c:pt idx="167">
                        <c:v>3.3</c:v>
                      </c:pt>
                      <c:pt idx="168">
                        <c:v>4</c:v>
                      </c:pt>
                      <c:pt idx="169">
                        <c:v>3.4</c:v>
                      </c:pt>
                      <c:pt idx="170">
                        <c:v>2.7</c:v>
                      </c:pt>
                      <c:pt idx="171">
                        <c:v>2.2000000000000002</c:v>
                      </c:pt>
                      <c:pt idx="172">
                        <c:v>1.1000000000000001</c:v>
                      </c:pt>
                      <c:pt idx="173">
                        <c:v>0.5</c:v>
                      </c:pt>
                      <c:pt idx="174">
                        <c:v>1.4</c:v>
                      </c:pt>
                      <c:pt idx="175">
                        <c:v>3.1</c:v>
                      </c:pt>
                      <c:pt idx="176">
                        <c:v>1.8</c:v>
                      </c:pt>
                      <c:pt idx="177">
                        <c:v>1.5</c:v>
                      </c:pt>
                      <c:pt idx="178">
                        <c:v>1.5</c:v>
                      </c:pt>
                      <c:pt idx="179">
                        <c:v>0.2</c:v>
                      </c:pt>
                      <c:pt idx="180">
                        <c:v>0.2</c:v>
                      </c:pt>
                      <c:pt idx="181">
                        <c:v>0.8</c:v>
                      </c:pt>
                      <c:pt idx="182">
                        <c:v>0.2</c:v>
                      </c:pt>
                      <c:pt idx="183">
                        <c:v>0</c:v>
                      </c:pt>
                      <c:pt idx="184">
                        <c:v>0</c:v>
                      </c:pt>
                      <c:pt idx="185">
                        <c:v>0</c:v>
                      </c:pt>
                      <c:pt idx="186">
                        <c:v>1.5</c:v>
                      </c:pt>
                      <c:pt idx="187">
                        <c:v>1.1000000000000001</c:v>
                      </c:pt>
                      <c:pt idx="188">
                        <c:v>1.1000000000000001</c:v>
                      </c:pt>
                      <c:pt idx="189">
                        <c:v>2.9</c:v>
                      </c:pt>
                      <c:pt idx="190">
                        <c:v>3.3</c:v>
                      </c:pt>
                      <c:pt idx="191">
                        <c:v>2.4</c:v>
                      </c:pt>
                      <c:pt idx="192">
                        <c:v>2</c:v>
                      </c:pt>
                      <c:pt idx="193">
                        <c:v>3.5</c:v>
                      </c:pt>
                      <c:pt idx="194">
                        <c:v>3.4</c:v>
                      </c:pt>
                      <c:pt idx="195">
                        <c:v>3</c:v>
                      </c:pt>
                      <c:pt idx="196">
                        <c:v>1.4</c:v>
                      </c:pt>
                      <c:pt idx="197">
                        <c:v>1.2</c:v>
                      </c:pt>
                      <c:pt idx="198">
                        <c:v>1.7</c:v>
                      </c:pt>
                      <c:pt idx="199">
                        <c:v>1.7</c:v>
                      </c:pt>
                      <c:pt idx="200">
                        <c:v>1.7</c:v>
                      </c:pt>
                      <c:pt idx="201">
                        <c:v>1.9</c:v>
                      </c:pt>
                      <c:pt idx="202">
                        <c:v>1.9</c:v>
                      </c:pt>
                      <c:pt idx="203">
                        <c:v>1.2</c:v>
                      </c:pt>
                      <c:pt idx="204">
                        <c:v>0.2</c:v>
                      </c:pt>
                      <c:pt idx="205">
                        <c:v>0.5</c:v>
                      </c:pt>
                      <c:pt idx="206">
                        <c:v>0</c:v>
                      </c:pt>
                      <c:pt idx="207">
                        <c:v>0</c:v>
                      </c:pt>
                      <c:pt idx="208">
                        <c:v>0.1</c:v>
                      </c:pt>
                      <c:pt idx="209">
                        <c:v>0.9</c:v>
                      </c:pt>
                      <c:pt idx="210">
                        <c:v>0</c:v>
                      </c:pt>
                      <c:pt idx="211">
                        <c:v>0.2</c:v>
                      </c:pt>
                      <c:pt idx="212">
                        <c:v>0.6</c:v>
                      </c:pt>
                      <c:pt idx="213">
                        <c:v>0</c:v>
                      </c:pt>
                      <c:pt idx="214">
                        <c:v>0.8</c:v>
                      </c:pt>
                      <c:pt idx="215">
                        <c:v>1.1000000000000001</c:v>
                      </c:pt>
                      <c:pt idx="216">
                        <c:v>2.1</c:v>
                      </c:pt>
                      <c:pt idx="217">
                        <c:v>0.9</c:v>
                      </c:pt>
                      <c:pt idx="218">
                        <c:v>0.1</c:v>
                      </c:pt>
                      <c:pt idx="219">
                        <c:v>0.7</c:v>
                      </c:pt>
                      <c:pt idx="220">
                        <c:v>0.9</c:v>
                      </c:pt>
                      <c:pt idx="221">
                        <c:v>0</c:v>
                      </c:pt>
                      <c:pt idx="222">
                        <c:v>0</c:v>
                      </c:pt>
                      <c:pt idx="223">
                        <c:v>0.2</c:v>
                      </c:pt>
                      <c:pt idx="224">
                        <c:v>0.2</c:v>
                      </c:pt>
                      <c:pt idx="225">
                        <c:v>0.2</c:v>
                      </c:pt>
                      <c:pt idx="226">
                        <c:v>0.7</c:v>
                      </c:pt>
                      <c:pt idx="227">
                        <c:v>0.8</c:v>
                      </c:pt>
                      <c:pt idx="228">
                        <c:v>0.2</c:v>
                      </c:pt>
                      <c:pt idx="229">
                        <c:v>0</c:v>
                      </c:pt>
                      <c:pt idx="230">
                        <c:v>0.5</c:v>
                      </c:pt>
                      <c:pt idx="231">
                        <c:v>0.5</c:v>
                      </c:pt>
                      <c:pt idx="232">
                        <c:v>0</c:v>
                      </c:pt>
                      <c:pt idx="233">
                        <c:v>0</c:v>
                      </c:pt>
                      <c:pt idx="234">
                        <c:v>0</c:v>
                      </c:pt>
                      <c:pt idx="235">
                        <c:v>0</c:v>
                      </c:pt>
                      <c:pt idx="236">
                        <c:v>0.1</c:v>
                      </c:pt>
                      <c:pt idx="237">
                        <c:v>0.4</c:v>
                      </c:pt>
                      <c:pt idx="238">
                        <c:v>0.1</c:v>
                      </c:pt>
                      <c:pt idx="239">
                        <c:v>0</c:v>
                      </c:pt>
                      <c:pt idx="240">
                        <c:v>0</c:v>
                      </c:pt>
                      <c:pt idx="241">
                        <c:v>0</c:v>
                      </c:pt>
                      <c:pt idx="242">
                        <c:v>0</c:v>
                      </c:pt>
                      <c:pt idx="243">
                        <c:v>0</c:v>
                      </c:pt>
                      <c:pt idx="244">
                        <c:v>0</c:v>
                      </c:pt>
                      <c:pt idx="245">
                        <c:v>0</c:v>
                      </c:pt>
                      <c:pt idx="246">
                        <c:v>0.4</c:v>
                      </c:pt>
                      <c:pt idx="247">
                        <c:v>0.2</c:v>
                      </c:pt>
                      <c:pt idx="248">
                        <c:v>0.9</c:v>
                      </c:pt>
                      <c:pt idx="249">
                        <c:v>0.4</c:v>
                      </c:pt>
                      <c:pt idx="250">
                        <c:v>0</c:v>
                      </c:pt>
                      <c:pt idx="251">
                        <c:v>0</c:v>
                      </c:pt>
                      <c:pt idx="252">
                        <c:v>0</c:v>
                      </c:pt>
                      <c:pt idx="253">
                        <c:v>0</c:v>
                      </c:pt>
                      <c:pt idx="254">
                        <c:v>0</c:v>
                      </c:pt>
                      <c:pt idx="255">
                        <c:v>0</c:v>
                      </c:pt>
                      <c:pt idx="256">
                        <c:v>0</c:v>
                      </c:pt>
                      <c:pt idx="257">
                        <c:v>0.5</c:v>
                      </c:pt>
                      <c:pt idx="258">
                        <c:v>0</c:v>
                      </c:pt>
                      <c:pt idx="259">
                        <c:v>0.9</c:v>
                      </c:pt>
                      <c:pt idx="260">
                        <c:v>0.8</c:v>
                      </c:pt>
                      <c:pt idx="261">
                        <c:v>0.2</c:v>
                      </c:pt>
                      <c:pt idx="262">
                        <c:v>0</c:v>
                      </c:pt>
                      <c:pt idx="263">
                        <c:v>0</c:v>
                      </c:pt>
                      <c:pt idx="264">
                        <c:v>0</c:v>
                      </c:pt>
                      <c:pt idx="265">
                        <c:v>0.2</c:v>
                      </c:pt>
                      <c:pt idx="266">
                        <c:v>0.4</c:v>
                      </c:pt>
                      <c:pt idx="267">
                        <c:v>0.6</c:v>
                      </c:pt>
                      <c:pt idx="268">
                        <c:v>0.2</c:v>
                      </c:pt>
                      <c:pt idx="269">
                        <c:v>0</c:v>
                      </c:pt>
                      <c:pt idx="270">
                        <c:v>0</c:v>
                      </c:pt>
                      <c:pt idx="271">
                        <c:v>0.1</c:v>
                      </c:pt>
                      <c:pt idx="272">
                        <c:v>1.3</c:v>
                      </c:pt>
                      <c:pt idx="273">
                        <c:v>1.4</c:v>
                      </c:pt>
                      <c:pt idx="274">
                        <c:v>2.6</c:v>
                      </c:pt>
                      <c:pt idx="275">
                        <c:v>1.3</c:v>
                      </c:pt>
                      <c:pt idx="276">
                        <c:v>1</c:v>
                      </c:pt>
                      <c:pt idx="277">
                        <c:v>2</c:v>
                      </c:pt>
                      <c:pt idx="278">
                        <c:v>0.9</c:v>
                      </c:pt>
                      <c:pt idx="279">
                        <c:v>0</c:v>
                      </c:pt>
                      <c:pt idx="280">
                        <c:v>0</c:v>
                      </c:pt>
                      <c:pt idx="281">
                        <c:v>0.9</c:v>
                      </c:pt>
                      <c:pt idx="282">
                        <c:v>1.9</c:v>
                      </c:pt>
                      <c:pt idx="283">
                        <c:v>1.6</c:v>
                      </c:pt>
                      <c:pt idx="284">
                        <c:v>0.8</c:v>
                      </c:pt>
                      <c:pt idx="285">
                        <c:v>0.1</c:v>
                      </c:pt>
                      <c:pt idx="286">
                        <c:v>0.7</c:v>
                      </c:pt>
                      <c:pt idx="287">
                        <c:v>0.8</c:v>
                      </c:pt>
                      <c:pt idx="288">
                        <c:v>0</c:v>
                      </c:pt>
                      <c:pt idx="289">
                        <c:v>0</c:v>
                      </c:pt>
                      <c:pt idx="290">
                        <c:v>0</c:v>
                      </c:pt>
                      <c:pt idx="291">
                        <c:v>0</c:v>
                      </c:pt>
                      <c:pt idx="292">
                        <c:v>0</c:v>
                      </c:pt>
                      <c:pt idx="293">
                        <c:v>0.1</c:v>
                      </c:pt>
                      <c:pt idx="294">
                        <c:v>1</c:v>
                      </c:pt>
                      <c:pt idx="295">
                        <c:v>0.3</c:v>
                      </c:pt>
                      <c:pt idx="296">
                        <c:v>1</c:v>
                      </c:pt>
                      <c:pt idx="297">
                        <c:v>0.5</c:v>
                      </c:pt>
                      <c:pt idx="298">
                        <c:v>0.4</c:v>
                      </c:pt>
                      <c:pt idx="299">
                        <c:v>3.8</c:v>
                      </c:pt>
                      <c:pt idx="300">
                        <c:v>2.9</c:v>
                      </c:pt>
                      <c:pt idx="301">
                        <c:v>3.5</c:v>
                      </c:pt>
                      <c:pt idx="302">
                        <c:v>2.9</c:v>
                      </c:pt>
                      <c:pt idx="303">
                        <c:v>3.7</c:v>
                      </c:pt>
                      <c:pt idx="304">
                        <c:v>3.3</c:v>
                      </c:pt>
                      <c:pt idx="305">
                        <c:v>1.9</c:v>
                      </c:pt>
                      <c:pt idx="306">
                        <c:v>4.5999999999999996</c:v>
                      </c:pt>
                      <c:pt idx="307">
                        <c:v>4.5</c:v>
                      </c:pt>
                      <c:pt idx="308">
                        <c:v>4.5999999999999996</c:v>
                      </c:pt>
                      <c:pt idx="309">
                        <c:v>3.3</c:v>
                      </c:pt>
                      <c:pt idx="310">
                        <c:v>0.9</c:v>
                      </c:pt>
                      <c:pt idx="311">
                        <c:v>0.5</c:v>
                      </c:pt>
                      <c:pt idx="312">
                        <c:v>1.2</c:v>
                      </c:pt>
                      <c:pt idx="313">
                        <c:v>0.9</c:v>
                      </c:pt>
                      <c:pt idx="314">
                        <c:v>2.5</c:v>
                      </c:pt>
                      <c:pt idx="315">
                        <c:v>4.8</c:v>
                      </c:pt>
                      <c:pt idx="316">
                        <c:v>2.7</c:v>
                      </c:pt>
                      <c:pt idx="317">
                        <c:v>3.3</c:v>
                      </c:pt>
                      <c:pt idx="318">
                        <c:v>6.1</c:v>
                      </c:pt>
                      <c:pt idx="319">
                        <c:v>8.4</c:v>
                      </c:pt>
                      <c:pt idx="320">
                        <c:v>8.5</c:v>
                      </c:pt>
                      <c:pt idx="321">
                        <c:v>7.4</c:v>
                      </c:pt>
                      <c:pt idx="322">
                        <c:v>5.6</c:v>
                      </c:pt>
                      <c:pt idx="323">
                        <c:v>1.7</c:v>
                      </c:pt>
                      <c:pt idx="324">
                        <c:v>0</c:v>
                      </c:pt>
                      <c:pt idx="325">
                        <c:v>0.4</c:v>
                      </c:pt>
                      <c:pt idx="326">
                        <c:v>0.9</c:v>
                      </c:pt>
                      <c:pt idx="327">
                        <c:v>2.4</c:v>
                      </c:pt>
                      <c:pt idx="328">
                        <c:v>3.2</c:v>
                      </c:pt>
                      <c:pt idx="329">
                        <c:v>3.4</c:v>
                      </c:pt>
                      <c:pt idx="330">
                        <c:v>5.6</c:v>
                      </c:pt>
                      <c:pt idx="331">
                        <c:v>2.8</c:v>
                      </c:pt>
                      <c:pt idx="332">
                        <c:v>2.7</c:v>
                      </c:pt>
                      <c:pt idx="333">
                        <c:v>4.2</c:v>
                      </c:pt>
                      <c:pt idx="334">
                        <c:v>5.7</c:v>
                      </c:pt>
                      <c:pt idx="335">
                        <c:v>1.8</c:v>
                      </c:pt>
                      <c:pt idx="336">
                        <c:v>0</c:v>
                      </c:pt>
                      <c:pt idx="337">
                        <c:v>1.2</c:v>
                      </c:pt>
                      <c:pt idx="338">
                        <c:v>5.9</c:v>
                      </c:pt>
                      <c:pt idx="339">
                        <c:v>7.2</c:v>
                      </c:pt>
                      <c:pt idx="340">
                        <c:v>5.4</c:v>
                      </c:pt>
                      <c:pt idx="341">
                        <c:v>0</c:v>
                      </c:pt>
                      <c:pt idx="342">
                        <c:v>1</c:v>
                      </c:pt>
                      <c:pt idx="343">
                        <c:v>0.5</c:v>
                      </c:pt>
                      <c:pt idx="344">
                        <c:v>1.3</c:v>
                      </c:pt>
                      <c:pt idx="345">
                        <c:v>3.9</c:v>
                      </c:pt>
                      <c:pt idx="346">
                        <c:v>3.1</c:v>
                      </c:pt>
                      <c:pt idx="347">
                        <c:v>2.5</c:v>
                      </c:pt>
                      <c:pt idx="348">
                        <c:v>1.9</c:v>
                      </c:pt>
                      <c:pt idx="349">
                        <c:v>1.2</c:v>
                      </c:pt>
                      <c:pt idx="350">
                        <c:v>1.2</c:v>
                      </c:pt>
                      <c:pt idx="351">
                        <c:v>4.5</c:v>
                      </c:pt>
                      <c:pt idx="352">
                        <c:v>4.5999999999999996</c:v>
                      </c:pt>
                      <c:pt idx="353">
                        <c:v>1.2</c:v>
                      </c:pt>
                      <c:pt idx="354">
                        <c:v>5.8</c:v>
                      </c:pt>
                      <c:pt idx="355">
                        <c:v>8</c:v>
                      </c:pt>
                      <c:pt idx="356">
                        <c:v>10.7</c:v>
                      </c:pt>
                      <c:pt idx="357">
                        <c:v>8.9</c:v>
                      </c:pt>
                      <c:pt idx="358">
                        <c:v>9.4</c:v>
                      </c:pt>
                      <c:pt idx="359">
                        <c:v>5.5</c:v>
                      </c:pt>
                      <c:pt idx="360">
                        <c:v>3.9</c:v>
                      </c:pt>
                      <c:pt idx="361">
                        <c:v>1.6</c:v>
                      </c:pt>
                      <c:pt idx="362">
                        <c:v>2.2000000000000002</c:v>
                      </c:pt>
                      <c:pt idx="363">
                        <c:v>6.2</c:v>
                      </c:pt>
                      <c:pt idx="364">
                        <c:v>6</c:v>
                      </c:pt>
                      <c:pt idx="365">
                        <c:v>9</c:v>
                      </c:pt>
                      <c:pt idx="366">
                        <c:v>8.3000000000000007</c:v>
                      </c:pt>
                      <c:pt idx="367">
                        <c:v>9.6999999999999993</c:v>
                      </c:pt>
                      <c:pt idx="368">
                        <c:v>8</c:v>
                      </c:pt>
                      <c:pt idx="369">
                        <c:v>10.6</c:v>
                      </c:pt>
                      <c:pt idx="370">
                        <c:v>11.7</c:v>
                      </c:pt>
                      <c:pt idx="371">
                        <c:v>10.4</c:v>
                      </c:pt>
                      <c:pt idx="372">
                        <c:v>7.9</c:v>
                      </c:pt>
                      <c:pt idx="373">
                        <c:v>9.6999999999999993</c:v>
                      </c:pt>
                      <c:pt idx="374">
                        <c:v>9.8000000000000007</c:v>
                      </c:pt>
                      <c:pt idx="375">
                        <c:v>5.5</c:v>
                      </c:pt>
                      <c:pt idx="376">
                        <c:v>3.3</c:v>
                      </c:pt>
                      <c:pt idx="377">
                        <c:v>6.1</c:v>
                      </c:pt>
                      <c:pt idx="378">
                        <c:v>3.5</c:v>
                      </c:pt>
                      <c:pt idx="379">
                        <c:v>1.6</c:v>
                      </c:pt>
                      <c:pt idx="380">
                        <c:v>5.9</c:v>
                      </c:pt>
                      <c:pt idx="381">
                        <c:v>4.0999999999999996</c:v>
                      </c:pt>
                      <c:pt idx="382">
                        <c:v>7.3</c:v>
                      </c:pt>
                      <c:pt idx="383">
                        <c:v>5.5</c:v>
                      </c:pt>
                      <c:pt idx="384">
                        <c:v>4.4000000000000004</c:v>
                      </c:pt>
                      <c:pt idx="385">
                        <c:v>7.2</c:v>
                      </c:pt>
                      <c:pt idx="386">
                        <c:v>2</c:v>
                      </c:pt>
                      <c:pt idx="387">
                        <c:v>1.3</c:v>
                      </c:pt>
                      <c:pt idx="388">
                        <c:v>3.1</c:v>
                      </c:pt>
                      <c:pt idx="389">
                        <c:v>8</c:v>
                      </c:pt>
                      <c:pt idx="390">
                        <c:v>10</c:v>
                      </c:pt>
                      <c:pt idx="391">
                        <c:v>10.8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735-4CD9-A1EC-C620FE1994AD}"/>
                  </c:ext>
                </c:extLst>
              </c15:ser>
            </c15:filteredLineSeries>
          </c:ext>
        </c:extLst>
      </c:lineChart>
      <c:dateAx>
        <c:axId val="603380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76312"/>
        <c:crosses val="autoZero"/>
        <c:auto val="1"/>
        <c:lblOffset val="100"/>
        <c:baseTimeUnit val="days"/>
      </c:dateAx>
      <c:valAx>
        <c:axId val="60337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Bilbao_Degree_Days_LEBB_HDD_15C!$B$7</c:f>
              <c:strCache>
                <c:ptCount val="1"/>
                <c:pt idx="0">
                  <c:v>HDD 12</c:v>
                </c:pt>
              </c:strCache>
            </c:strRef>
          </c:tx>
          <c:spPr>
            <a:ln w="28575" cap="rnd">
              <a:solidFill>
                <a:schemeClr val="accent2">
                  <a:tint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Bilbao_Degree_Days_LEBB_HDD_15C!$B$8:$B$60</c:f>
              <c:numCache>
                <c:formatCode>General</c:formatCode>
                <c:ptCount val="53"/>
                <c:pt idx="0">
                  <c:v>2.7</c:v>
                </c:pt>
                <c:pt idx="1">
                  <c:v>2.9</c:v>
                </c:pt>
                <c:pt idx="2">
                  <c:v>5</c:v>
                </c:pt>
                <c:pt idx="3">
                  <c:v>5.0999999999999996</c:v>
                </c:pt>
                <c:pt idx="4">
                  <c:v>2.4</c:v>
                </c:pt>
                <c:pt idx="5">
                  <c:v>3.8</c:v>
                </c:pt>
                <c:pt idx="6">
                  <c:v>2.8</c:v>
                </c:pt>
                <c:pt idx="7">
                  <c:v>1.1000000000000001</c:v>
                </c:pt>
                <c:pt idx="8">
                  <c:v>0.9</c:v>
                </c:pt>
                <c:pt idx="9">
                  <c:v>2</c:v>
                </c:pt>
                <c:pt idx="10">
                  <c:v>0.8</c:v>
                </c:pt>
                <c:pt idx="11">
                  <c:v>1.3</c:v>
                </c:pt>
                <c:pt idx="12">
                  <c:v>0</c:v>
                </c:pt>
                <c:pt idx="13">
                  <c:v>0.2</c:v>
                </c:pt>
                <c:pt idx="14">
                  <c:v>0</c:v>
                </c:pt>
                <c:pt idx="15">
                  <c:v>0</c:v>
                </c:pt>
                <c:pt idx="16">
                  <c:v>2.4</c:v>
                </c:pt>
                <c:pt idx="17">
                  <c:v>1.5</c:v>
                </c:pt>
                <c:pt idx="18">
                  <c:v>0</c:v>
                </c:pt>
                <c:pt idx="19">
                  <c:v>1.1000000000000001</c:v>
                </c:pt>
                <c:pt idx="20">
                  <c:v>1.3</c:v>
                </c:pt>
                <c:pt idx="21">
                  <c:v>0</c:v>
                </c:pt>
                <c:pt idx="22">
                  <c:v>0.6</c:v>
                </c:pt>
                <c:pt idx="23">
                  <c:v>0.3</c:v>
                </c:pt>
                <c:pt idx="24">
                  <c:v>1.1000000000000001</c:v>
                </c:pt>
                <c:pt idx="25">
                  <c:v>1.2</c:v>
                </c:pt>
                <c:pt idx="26">
                  <c:v>5.4</c:v>
                </c:pt>
                <c:pt idx="27">
                  <c:v>5.3</c:v>
                </c:pt>
                <c:pt idx="28">
                  <c:v>5.4</c:v>
                </c:pt>
                <c:pt idx="29">
                  <c:v>5.8</c:v>
                </c:pt>
                <c:pt idx="30">
                  <c:v>5.5</c:v>
                </c:pt>
                <c:pt idx="31">
                  <c:v>5</c:v>
                </c:pt>
                <c:pt idx="32">
                  <c:v>5.7</c:v>
                </c:pt>
                <c:pt idx="33">
                  <c:v>5</c:v>
                </c:pt>
                <c:pt idx="34">
                  <c:v>3</c:v>
                </c:pt>
                <c:pt idx="35">
                  <c:v>3.9</c:v>
                </c:pt>
                <c:pt idx="36">
                  <c:v>6</c:v>
                </c:pt>
                <c:pt idx="37">
                  <c:v>4</c:v>
                </c:pt>
                <c:pt idx="38">
                  <c:v>3.4</c:v>
                </c:pt>
                <c:pt idx="39">
                  <c:v>0.8</c:v>
                </c:pt>
                <c:pt idx="40">
                  <c:v>2.1</c:v>
                </c:pt>
                <c:pt idx="41">
                  <c:v>4.2</c:v>
                </c:pt>
                <c:pt idx="42">
                  <c:v>6.6</c:v>
                </c:pt>
                <c:pt idx="43">
                  <c:v>3.6</c:v>
                </c:pt>
                <c:pt idx="44">
                  <c:v>0</c:v>
                </c:pt>
                <c:pt idx="45">
                  <c:v>0.4</c:v>
                </c:pt>
                <c:pt idx="46">
                  <c:v>0</c:v>
                </c:pt>
                <c:pt idx="47">
                  <c:v>1.6</c:v>
                </c:pt>
                <c:pt idx="48">
                  <c:v>2.5</c:v>
                </c:pt>
                <c:pt idx="49">
                  <c:v>3.1</c:v>
                </c:pt>
                <c:pt idx="50">
                  <c:v>6.2</c:v>
                </c:pt>
                <c:pt idx="51">
                  <c:v>7.7</c:v>
                </c:pt>
                <c:pt idx="52">
                  <c:v>4.9000000000000004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28-4FF6-B687-579B8EE8E4DF}"/>
            </c:ext>
          </c:extLst>
        </c:ser>
        <c:ser>
          <c:idx val="4"/>
          <c:order val="4"/>
          <c:tx>
            <c:strRef>
              <c:f>Bilbao_Degree_Days_LEBB_HDD_15C!$F$7</c:f>
              <c:strCache>
                <c:ptCount val="1"/>
                <c:pt idx="0">
                  <c:v>HDD 14</c:v>
                </c:pt>
              </c:strCache>
            </c:strRef>
          </c:tx>
          <c:spPr>
            <a:ln w="28575" cap="rnd">
              <a:solidFill>
                <a:schemeClr val="accent2">
                  <a:tint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Bilbao_Degree_Days_LEBB_HDD_15C!$F$8:$F$60</c:f>
              <c:numCache>
                <c:formatCode>General</c:formatCode>
                <c:ptCount val="53"/>
                <c:pt idx="0">
                  <c:v>4.2</c:v>
                </c:pt>
                <c:pt idx="1">
                  <c:v>4.9000000000000004</c:v>
                </c:pt>
                <c:pt idx="2">
                  <c:v>7</c:v>
                </c:pt>
                <c:pt idx="3">
                  <c:v>7.1</c:v>
                </c:pt>
                <c:pt idx="4">
                  <c:v>4.2</c:v>
                </c:pt>
                <c:pt idx="5">
                  <c:v>5.4</c:v>
                </c:pt>
                <c:pt idx="6">
                  <c:v>4.3</c:v>
                </c:pt>
                <c:pt idx="7">
                  <c:v>2.6</c:v>
                </c:pt>
                <c:pt idx="8">
                  <c:v>2.5</c:v>
                </c:pt>
                <c:pt idx="9">
                  <c:v>3.5</c:v>
                </c:pt>
                <c:pt idx="10">
                  <c:v>2.6</c:v>
                </c:pt>
                <c:pt idx="11">
                  <c:v>2.8</c:v>
                </c:pt>
                <c:pt idx="12">
                  <c:v>0</c:v>
                </c:pt>
                <c:pt idx="13">
                  <c:v>0.6</c:v>
                </c:pt>
                <c:pt idx="14">
                  <c:v>0</c:v>
                </c:pt>
                <c:pt idx="15">
                  <c:v>0</c:v>
                </c:pt>
                <c:pt idx="16">
                  <c:v>4.4000000000000004</c:v>
                </c:pt>
                <c:pt idx="17">
                  <c:v>2.2999999999999998</c:v>
                </c:pt>
                <c:pt idx="18">
                  <c:v>0</c:v>
                </c:pt>
                <c:pt idx="19">
                  <c:v>2.8</c:v>
                </c:pt>
                <c:pt idx="20">
                  <c:v>2.5</c:v>
                </c:pt>
                <c:pt idx="21">
                  <c:v>1.3</c:v>
                </c:pt>
                <c:pt idx="22">
                  <c:v>1.6</c:v>
                </c:pt>
                <c:pt idx="23">
                  <c:v>1.2</c:v>
                </c:pt>
                <c:pt idx="24">
                  <c:v>2</c:v>
                </c:pt>
                <c:pt idx="25">
                  <c:v>1.7</c:v>
                </c:pt>
                <c:pt idx="26">
                  <c:v>7.1</c:v>
                </c:pt>
                <c:pt idx="27">
                  <c:v>6.9</c:v>
                </c:pt>
                <c:pt idx="28">
                  <c:v>7</c:v>
                </c:pt>
                <c:pt idx="29">
                  <c:v>7.4</c:v>
                </c:pt>
                <c:pt idx="30">
                  <c:v>7.3</c:v>
                </c:pt>
                <c:pt idx="31">
                  <c:v>6.7</c:v>
                </c:pt>
                <c:pt idx="32">
                  <c:v>7.4</c:v>
                </c:pt>
                <c:pt idx="33">
                  <c:v>7</c:v>
                </c:pt>
                <c:pt idx="34">
                  <c:v>5</c:v>
                </c:pt>
                <c:pt idx="35">
                  <c:v>5.8</c:v>
                </c:pt>
                <c:pt idx="36">
                  <c:v>7.9</c:v>
                </c:pt>
                <c:pt idx="37">
                  <c:v>5.6</c:v>
                </c:pt>
                <c:pt idx="38">
                  <c:v>4.9000000000000004</c:v>
                </c:pt>
                <c:pt idx="39">
                  <c:v>2.2000000000000002</c:v>
                </c:pt>
                <c:pt idx="40">
                  <c:v>4.0999999999999996</c:v>
                </c:pt>
                <c:pt idx="41">
                  <c:v>6</c:v>
                </c:pt>
                <c:pt idx="42">
                  <c:v>8.3000000000000007</c:v>
                </c:pt>
                <c:pt idx="43">
                  <c:v>5.0999999999999996</c:v>
                </c:pt>
                <c:pt idx="44">
                  <c:v>0.7</c:v>
                </c:pt>
                <c:pt idx="45">
                  <c:v>0.9</c:v>
                </c:pt>
                <c:pt idx="46">
                  <c:v>0.1</c:v>
                </c:pt>
                <c:pt idx="47">
                  <c:v>3.3</c:v>
                </c:pt>
                <c:pt idx="48">
                  <c:v>4</c:v>
                </c:pt>
                <c:pt idx="49">
                  <c:v>5.0999999999999996</c:v>
                </c:pt>
                <c:pt idx="50">
                  <c:v>8.1999999999999993</c:v>
                </c:pt>
                <c:pt idx="51">
                  <c:v>9.6999999999999993</c:v>
                </c:pt>
                <c:pt idx="52">
                  <c:v>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28-4FF6-B687-579B8EE8E4DF}"/>
            </c:ext>
          </c:extLst>
        </c:ser>
        <c:ser>
          <c:idx val="6"/>
          <c:order val="6"/>
          <c:tx>
            <c:strRef>
              <c:f>Bilbao_Degree_Days_LEBB_HDD_15C!$H$7</c:f>
              <c:strCache>
                <c:ptCount val="1"/>
                <c:pt idx="0">
                  <c:v>HDD 15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Bilbao_Degree_Days_LEBB_HDD_15C!$H$8:$H$60</c:f>
              <c:numCache>
                <c:formatCode>General</c:formatCode>
                <c:ptCount val="53"/>
                <c:pt idx="0">
                  <c:v>5.0999999999999996</c:v>
                </c:pt>
                <c:pt idx="1">
                  <c:v>5.9</c:v>
                </c:pt>
                <c:pt idx="2">
                  <c:v>8</c:v>
                </c:pt>
                <c:pt idx="3">
                  <c:v>8.1</c:v>
                </c:pt>
                <c:pt idx="4">
                  <c:v>5.2</c:v>
                </c:pt>
                <c:pt idx="5">
                  <c:v>6.4</c:v>
                </c:pt>
                <c:pt idx="6">
                  <c:v>5.0999999999999996</c:v>
                </c:pt>
                <c:pt idx="7">
                  <c:v>3.6</c:v>
                </c:pt>
                <c:pt idx="8">
                  <c:v>3.5</c:v>
                </c:pt>
                <c:pt idx="9">
                  <c:v>4.3</c:v>
                </c:pt>
                <c:pt idx="10">
                  <c:v>3.6</c:v>
                </c:pt>
                <c:pt idx="11">
                  <c:v>3.7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0.5</c:v>
                </c:pt>
                <c:pt idx="16">
                  <c:v>5.4</c:v>
                </c:pt>
                <c:pt idx="17">
                  <c:v>2.8</c:v>
                </c:pt>
                <c:pt idx="18">
                  <c:v>0</c:v>
                </c:pt>
                <c:pt idx="19">
                  <c:v>3.6</c:v>
                </c:pt>
                <c:pt idx="20">
                  <c:v>3.2</c:v>
                </c:pt>
                <c:pt idx="21">
                  <c:v>2.2000000000000002</c:v>
                </c:pt>
                <c:pt idx="22">
                  <c:v>2.2999999999999998</c:v>
                </c:pt>
                <c:pt idx="23">
                  <c:v>1.8</c:v>
                </c:pt>
                <c:pt idx="24">
                  <c:v>2.4</c:v>
                </c:pt>
                <c:pt idx="25">
                  <c:v>2.2999999999999998</c:v>
                </c:pt>
                <c:pt idx="26">
                  <c:v>8</c:v>
                </c:pt>
                <c:pt idx="27">
                  <c:v>7.8</c:v>
                </c:pt>
                <c:pt idx="28">
                  <c:v>7.9</c:v>
                </c:pt>
                <c:pt idx="29">
                  <c:v>8.3000000000000007</c:v>
                </c:pt>
                <c:pt idx="30">
                  <c:v>8.3000000000000007</c:v>
                </c:pt>
                <c:pt idx="31">
                  <c:v>7.7</c:v>
                </c:pt>
                <c:pt idx="32">
                  <c:v>8.3000000000000007</c:v>
                </c:pt>
                <c:pt idx="33">
                  <c:v>8</c:v>
                </c:pt>
                <c:pt idx="34">
                  <c:v>6</c:v>
                </c:pt>
                <c:pt idx="35">
                  <c:v>6.8</c:v>
                </c:pt>
                <c:pt idx="36">
                  <c:v>8.9</c:v>
                </c:pt>
                <c:pt idx="37">
                  <c:v>6.5</c:v>
                </c:pt>
                <c:pt idx="38">
                  <c:v>5.7</c:v>
                </c:pt>
                <c:pt idx="39">
                  <c:v>2.9</c:v>
                </c:pt>
                <c:pt idx="40">
                  <c:v>5.0999999999999996</c:v>
                </c:pt>
                <c:pt idx="41">
                  <c:v>7</c:v>
                </c:pt>
                <c:pt idx="42">
                  <c:v>9.3000000000000007</c:v>
                </c:pt>
                <c:pt idx="43">
                  <c:v>6</c:v>
                </c:pt>
                <c:pt idx="44">
                  <c:v>1.3</c:v>
                </c:pt>
                <c:pt idx="45">
                  <c:v>1.2</c:v>
                </c:pt>
                <c:pt idx="46">
                  <c:v>0.2</c:v>
                </c:pt>
                <c:pt idx="47">
                  <c:v>4.0999999999999996</c:v>
                </c:pt>
                <c:pt idx="48">
                  <c:v>4.8</c:v>
                </c:pt>
                <c:pt idx="49">
                  <c:v>6.1</c:v>
                </c:pt>
                <c:pt idx="50">
                  <c:v>9.1999999999999993</c:v>
                </c:pt>
                <c:pt idx="51">
                  <c:v>10.7</c:v>
                </c:pt>
                <c:pt idx="52">
                  <c:v>7.9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528-4FF6-B687-579B8EE8E4DF}"/>
            </c:ext>
          </c:extLst>
        </c:ser>
        <c:ser>
          <c:idx val="8"/>
          <c:order val="8"/>
          <c:tx>
            <c:strRef>
              <c:f>Bilbao_Degree_Days_LEBB_HDD_15C!$J$7</c:f>
              <c:strCache>
                <c:ptCount val="1"/>
                <c:pt idx="0">
                  <c:v>HDD 16</c:v>
                </c:pt>
              </c:strCache>
            </c:strRef>
          </c:tx>
          <c:spPr>
            <a:ln w="28575" cap="rnd">
              <a:solidFill>
                <a:schemeClr val="accent2">
                  <a:shade val="8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Bilbao_Degree_Days_LEBB_HDD_15C!$J$8:$J$60</c:f>
              <c:numCache>
                <c:formatCode>General</c:formatCode>
                <c:ptCount val="53"/>
                <c:pt idx="0">
                  <c:v>6.1</c:v>
                </c:pt>
                <c:pt idx="1">
                  <c:v>6.9</c:v>
                </c:pt>
                <c:pt idx="2">
                  <c:v>9</c:v>
                </c:pt>
                <c:pt idx="3">
                  <c:v>9.1</c:v>
                </c:pt>
                <c:pt idx="4">
                  <c:v>6.2</c:v>
                </c:pt>
                <c:pt idx="5">
                  <c:v>7.3</c:v>
                </c:pt>
                <c:pt idx="6">
                  <c:v>6</c:v>
                </c:pt>
                <c:pt idx="7">
                  <c:v>4.5999999999999996</c:v>
                </c:pt>
                <c:pt idx="8">
                  <c:v>4.5</c:v>
                </c:pt>
                <c:pt idx="9">
                  <c:v>5.0999999999999996</c:v>
                </c:pt>
                <c:pt idx="10">
                  <c:v>4.5999999999999996</c:v>
                </c:pt>
                <c:pt idx="11">
                  <c:v>4.7</c:v>
                </c:pt>
                <c:pt idx="12">
                  <c:v>0.2</c:v>
                </c:pt>
                <c:pt idx="13">
                  <c:v>1.4</c:v>
                </c:pt>
                <c:pt idx="14">
                  <c:v>0.1</c:v>
                </c:pt>
                <c:pt idx="15">
                  <c:v>1.3</c:v>
                </c:pt>
                <c:pt idx="16">
                  <c:v>6.4</c:v>
                </c:pt>
                <c:pt idx="17">
                  <c:v>3.4</c:v>
                </c:pt>
                <c:pt idx="18">
                  <c:v>0.2</c:v>
                </c:pt>
                <c:pt idx="19">
                  <c:v>4.5999999999999996</c:v>
                </c:pt>
                <c:pt idx="20">
                  <c:v>4</c:v>
                </c:pt>
                <c:pt idx="21">
                  <c:v>3.2</c:v>
                </c:pt>
                <c:pt idx="22">
                  <c:v>3</c:v>
                </c:pt>
                <c:pt idx="23">
                  <c:v>2.5</c:v>
                </c:pt>
                <c:pt idx="24">
                  <c:v>2.9</c:v>
                </c:pt>
                <c:pt idx="25">
                  <c:v>3.2</c:v>
                </c:pt>
                <c:pt idx="26">
                  <c:v>9</c:v>
                </c:pt>
                <c:pt idx="27">
                  <c:v>8.6999999999999993</c:v>
                </c:pt>
                <c:pt idx="28">
                  <c:v>8.8000000000000007</c:v>
                </c:pt>
                <c:pt idx="29">
                  <c:v>9.3000000000000007</c:v>
                </c:pt>
                <c:pt idx="30">
                  <c:v>9.3000000000000007</c:v>
                </c:pt>
                <c:pt idx="31">
                  <c:v>8.6999999999999993</c:v>
                </c:pt>
                <c:pt idx="32">
                  <c:v>9.3000000000000007</c:v>
                </c:pt>
                <c:pt idx="33">
                  <c:v>9</c:v>
                </c:pt>
                <c:pt idx="34">
                  <c:v>7</c:v>
                </c:pt>
                <c:pt idx="35">
                  <c:v>7.8</c:v>
                </c:pt>
                <c:pt idx="36">
                  <c:v>9.9</c:v>
                </c:pt>
                <c:pt idx="37">
                  <c:v>7.3</c:v>
                </c:pt>
                <c:pt idx="38">
                  <c:v>6.6</c:v>
                </c:pt>
                <c:pt idx="39">
                  <c:v>3.8</c:v>
                </c:pt>
                <c:pt idx="40">
                  <c:v>6.1</c:v>
                </c:pt>
                <c:pt idx="41">
                  <c:v>8</c:v>
                </c:pt>
                <c:pt idx="42">
                  <c:v>10.3</c:v>
                </c:pt>
                <c:pt idx="43">
                  <c:v>7</c:v>
                </c:pt>
                <c:pt idx="44">
                  <c:v>1.9</c:v>
                </c:pt>
                <c:pt idx="45">
                  <c:v>1.6</c:v>
                </c:pt>
                <c:pt idx="46">
                  <c:v>0.5</c:v>
                </c:pt>
                <c:pt idx="47">
                  <c:v>5</c:v>
                </c:pt>
                <c:pt idx="48">
                  <c:v>5.6</c:v>
                </c:pt>
                <c:pt idx="49">
                  <c:v>7.1</c:v>
                </c:pt>
                <c:pt idx="50">
                  <c:v>10.199999999999999</c:v>
                </c:pt>
                <c:pt idx="51">
                  <c:v>11.7</c:v>
                </c:pt>
                <c:pt idx="52">
                  <c:v>8.9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528-4FF6-B687-579B8EE8E4DF}"/>
            </c:ext>
          </c:extLst>
        </c:ser>
        <c:ser>
          <c:idx val="12"/>
          <c:order val="12"/>
          <c:tx>
            <c:strRef>
              <c:f>Bilbao_Degree_Days_LEBB_HDD_15C!$N$7</c:f>
              <c:strCache>
                <c:ptCount val="1"/>
                <c:pt idx="0">
                  <c:v>HDD 18</c:v>
                </c:pt>
              </c:strCache>
            </c:strRef>
          </c:tx>
          <c:spPr>
            <a:ln w="28575" cap="rnd">
              <a:solidFill>
                <a:schemeClr val="accent2">
                  <a:shade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Bilbao_Degree_Days_LEBB_HDD_15C!$A$8:$A$60</c:f>
              <c:numCache>
                <c:formatCode>m/d/yyyy</c:formatCode>
                <c:ptCount val="53"/>
                <c:pt idx="0">
                  <c:v>43800</c:v>
                </c:pt>
                <c:pt idx="1">
                  <c:v>43801</c:v>
                </c:pt>
                <c:pt idx="2">
                  <c:v>43802</c:v>
                </c:pt>
                <c:pt idx="3">
                  <c:v>43803</c:v>
                </c:pt>
                <c:pt idx="4">
                  <c:v>43804</c:v>
                </c:pt>
                <c:pt idx="5">
                  <c:v>43805</c:v>
                </c:pt>
                <c:pt idx="6">
                  <c:v>43806</c:v>
                </c:pt>
                <c:pt idx="7">
                  <c:v>43807</c:v>
                </c:pt>
                <c:pt idx="8">
                  <c:v>43808</c:v>
                </c:pt>
                <c:pt idx="9">
                  <c:v>43809</c:v>
                </c:pt>
                <c:pt idx="10">
                  <c:v>43810</c:v>
                </c:pt>
                <c:pt idx="11">
                  <c:v>43811</c:v>
                </c:pt>
                <c:pt idx="12">
                  <c:v>43812</c:v>
                </c:pt>
                <c:pt idx="13">
                  <c:v>43813</c:v>
                </c:pt>
                <c:pt idx="14">
                  <c:v>43814</c:v>
                </c:pt>
                <c:pt idx="15">
                  <c:v>43815</c:v>
                </c:pt>
                <c:pt idx="16">
                  <c:v>43816</c:v>
                </c:pt>
                <c:pt idx="17">
                  <c:v>43817</c:v>
                </c:pt>
                <c:pt idx="18">
                  <c:v>43818</c:v>
                </c:pt>
                <c:pt idx="19">
                  <c:v>43819</c:v>
                </c:pt>
                <c:pt idx="20">
                  <c:v>43820</c:v>
                </c:pt>
                <c:pt idx="21">
                  <c:v>43821</c:v>
                </c:pt>
                <c:pt idx="22">
                  <c:v>43822</c:v>
                </c:pt>
                <c:pt idx="23">
                  <c:v>43823</c:v>
                </c:pt>
                <c:pt idx="24">
                  <c:v>43824</c:v>
                </c:pt>
                <c:pt idx="25">
                  <c:v>43825</c:v>
                </c:pt>
                <c:pt idx="26">
                  <c:v>43826</c:v>
                </c:pt>
                <c:pt idx="27">
                  <c:v>43827</c:v>
                </c:pt>
                <c:pt idx="28">
                  <c:v>43828</c:v>
                </c:pt>
                <c:pt idx="29">
                  <c:v>43829</c:v>
                </c:pt>
                <c:pt idx="30">
                  <c:v>43830</c:v>
                </c:pt>
                <c:pt idx="31">
                  <c:v>43831</c:v>
                </c:pt>
                <c:pt idx="32">
                  <c:v>43832</c:v>
                </c:pt>
                <c:pt idx="33">
                  <c:v>43833</c:v>
                </c:pt>
                <c:pt idx="34">
                  <c:v>43834</c:v>
                </c:pt>
                <c:pt idx="35">
                  <c:v>43835</c:v>
                </c:pt>
                <c:pt idx="36">
                  <c:v>43836</c:v>
                </c:pt>
                <c:pt idx="37">
                  <c:v>43837</c:v>
                </c:pt>
                <c:pt idx="38">
                  <c:v>43838</c:v>
                </c:pt>
                <c:pt idx="39">
                  <c:v>43839</c:v>
                </c:pt>
                <c:pt idx="40">
                  <c:v>43840</c:v>
                </c:pt>
                <c:pt idx="41">
                  <c:v>43841</c:v>
                </c:pt>
                <c:pt idx="42">
                  <c:v>43842</c:v>
                </c:pt>
                <c:pt idx="43">
                  <c:v>43843</c:v>
                </c:pt>
                <c:pt idx="44">
                  <c:v>43844</c:v>
                </c:pt>
                <c:pt idx="45">
                  <c:v>43845</c:v>
                </c:pt>
                <c:pt idx="46">
                  <c:v>43846</c:v>
                </c:pt>
                <c:pt idx="47">
                  <c:v>43847</c:v>
                </c:pt>
                <c:pt idx="48">
                  <c:v>43848</c:v>
                </c:pt>
                <c:pt idx="49">
                  <c:v>43849</c:v>
                </c:pt>
                <c:pt idx="50">
                  <c:v>43850</c:v>
                </c:pt>
                <c:pt idx="51">
                  <c:v>43851</c:v>
                </c:pt>
                <c:pt idx="52">
                  <c:v>43852</c:v>
                </c:pt>
              </c:numCache>
            </c:numRef>
          </c:cat>
          <c:val>
            <c:numRef>
              <c:f>Bilbao_Degree_Days_LEBB_HDD_15C!$N$8:$N$60</c:f>
              <c:numCache>
                <c:formatCode>General</c:formatCode>
                <c:ptCount val="53"/>
                <c:pt idx="0">
                  <c:v>8.1</c:v>
                </c:pt>
                <c:pt idx="1">
                  <c:v>8.9</c:v>
                </c:pt>
                <c:pt idx="2">
                  <c:v>11</c:v>
                </c:pt>
                <c:pt idx="3">
                  <c:v>11.1</c:v>
                </c:pt>
                <c:pt idx="4">
                  <c:v>8.1999999999999993</c:v>
                </c:pt>
                <c:pt idx="5">
                  <c:v>9.3000000000000007</c:v>
                </c:pt>
                <c:pt idx="6">
                  <c:v>7.9</c:v>
                </c:pt>
                <c:pt idx="7">
                  <c:v>6.6</c:v>
                </c:pt>
                <c:pt idx="8">
                  <c:v>6.5</c:v>
                </c:pt>
                <c:pt idx="9">
                  <c:v>7.1</c:v>
                </c:pt>
                <c:pt idx="10">
                  <c:v>6.6</c:v>
                </c:pt>
                <c:pt idx="11">
                  <c:v>6.7</c:v>
                </c:pt>
                <c:pt idx="12">
                  <c:v>1.9</c:v>
                </c:pt>
                <c:pt idx="13">
                  <c:v>2.8</c:v>
                </c:pt>
                <c:pt idx="14">
                  <c:v>1.2</c:v>
                </c:pt>
                <c:pt idx="15">
                  <c:v>3.3</c:v>
                </c:pt>
                <c:pt idx="16">
                  <c:v>8.4</c:v>
                </c:pt>
                <c:pt idx="17">
                  <c:v>4.8</c:v>
                </c:pt>
                <c:pt idx="18">
                  <c:v>1.2</c:v>
                </c:pt>
                <c:pt idx="19">
                  <c:v>6.5</c:v>
                </c:pt>
                <c:pt idx="20">
                  <c:v>5.7</c:v>
                </c:pt>
                <c:pt idx="21">
                  <c:v>5.2</c:v>
                </c:pt>
                <c:pt idx="22">
                  <c:v>5</c:v>
                </c:pt>
                <c:pt idx="23">
                  <c:v>4</c:v>
                </c:pt>
                <c:pt idx="24">
                  <c:v>4</c:v>
                </c:pt>
                <c:pt idx="25">
                  <c:v>4.9000000000000004</c:v>
                </c:pt>
                <c:pt idx="26">
                  <c:v>11</c:v>
                </c:pt>
                <c:pt idx="27">
                  <c:v>10.7</c:v>
                </c:pt>
                <c:pt idx="28">
                  <c:v>10.7</c:v>
                </c:pt>
                <c:pt idx="29">
                  <c:v>11.3</c:v>
                </c:pt>
                <c:pt idx="30">
                  <c:v>11.3</c:v>
                </c:pt>
                <c:pt idx="31">
                  <c:v>10.7</c:v>
                </c:pt>
                <c:pt idx="32">
                  <c:v>11.3</c:v>
                </c:pt>
                <c:pt idx="33">
                  <c:v>11</c:v>
                </c:pt>
                <c:pt idx="34">
                  <c:v>9</c:v>
                </c:pt>
                <c:pt idx="35">
                  <c:v>9.8000000000000007</c:v>
                </c:pt>
                <c:pt idx="36">
                  <c:v>11.9</c:v>
                </c:pt>
                <c:pt idx="37">
                  <c:v>9.1999999999999993</c:v>
                </c:pt>
                <c:pt idx="38">
                  <c:v>8.4</c:v>
                </c:pt>
                <c:pt idx="39">
                  <c:v>5.5</c:v>
                </c:pt>
                <c:pt idx="40">
                  <c:v>8.1</c:v>
                </c:pt>
                <c:pt idx="41">
                  <c:v>10</c:v>
                </c:pt>
                <c:pt idx="42">
                  <c:v>12.3</c:v>
                </c:pt>
                <c:pt idx="43">
                  <c:v>9</c:v>
                </c:pt>
                <c:pt idx="44">
                  <c:v>3.9</c:v>
                </c:pt>
                <c:pt idx="45">
                  <c:v>3.4</c:v>
                </c:pt>
                <c:pt idx="46">
                  <c:v>1.4</c:v>
                </c:pt>
                <c:pt idx="47">
                  <c:v>7</c:v>
                </c:pt>
                <c:pt idx="48">
                  <c:v>7.6</c:v>
                </c:pt>
                <c:pt idx="49">
                  <c:v>9.1</c:v>
                </c:pt>
                <c:pt idx="50">
                  <c:v>12.2</c:v>
                </c:pt>
                <c:pt idx="51">
                  <c:v>13.7</c:v>
                </c:pt>
                <c:pt idx="52">
                  <c:v>10.9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528-4FF6-B687-579B8EE8E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3380472"/>
        <c:axId val="603376312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Bilbao_Degree_Days_LEBB_HDD_15C!$C$7</c15:sqref>
                        </c15:formulaRef>
                      </c:ext>
                    </c:extLst>
                    <c:strCache>
                      <c:ptCount val="1"/>
                      <c:pt idx="0">
                        <c:v>HDD 12.5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Bilbao_Degree_Days_LEBB_HDD_15C!$C$8:$C$60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3</c:v>
                      </c:pt>
                      <c:pt idx="1">
                        <c:v>3.4</c:v>
                      </c:pt>
                      <c:pt idx="2">
                        <c:v>5.5</c:v>
                      </c:pt>
                      <c:pt idx="3">
                        <c:v>5.6</c:v>
                      </c:pt>
                      <c:pt idx="4">
                        <c:v>2.8</c:v>
                      </c:pt>
                      <c:pt idx="5">
                        <c:v>4.2</c:v>
                      </c:pt>
                      <c:pt idx="6">
                        <c:v>3.2</c:v>
                      </c:pt>
                      <c:pt idx="7">
                        <c:v>1.4</c:v>
                      </c:pt>
                      <c:pt idx="8">
                        <c:v>1.2</c:v>
                      </c:pt>
                      <c:pt idx="9">
                        <c:v>2.2999999999999998</c:v>
                      </c:pt>
                      <c:pt idx="10">
                        <c:v>1.2</c:v>
                      </c:pt>
                      <c:pt idx="11">
                        <c:v>1.7</c:v>
                      </c:pt>
                      <c:pt idx="12">
                        <c:v>0</c:v>
                      </c:pt>
                      <c:pt idx="13">
                        <c:v>0.3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2.9</c:v>
                      </c:pt>
                      <c:pt idx="17">
                        <c:v>1.7</c:v>
                      </c:pt>
                      <c:pt idx="18">
                        <c:v>0</c:v>
                      </c:pt>
                      <c:pt idx="19">
                        <c:v>1.5</c:v>
                      </c:pt>
                      <c:pt idx="20">
                        <c:v>1.6</c:v>
                      </c:pt>
                      <c:pt idx="21">
                        <c:v>0.2</c:v>
                      </c:pt>
                      <c:pt idx="22">
                        <c:v>0.8</c:v>
                      </c:pt>
                      <c:pt idx="23">
                        <c:v>0.4</c:v>
                      </c:pt>
                      <c:pt idx="24">
                        <c:v>1.3</c:v>
                      </c:pt>
                      <c:pt idx="25">
                        <c:v>1.3</c:v>
                      </c:pt>
                      <c:pt idx="26">
                        <c:v>5.8</c:v>
                      </c:pt>
                      <c:pt idx="27">
                        <c:v>5.7</c:v>
                      </c:pt>
                      <c:pt idx="28">
                        <c:v>5.8</c:v>
                      </c:pt>
                      <c:pt idx="29">
                        <c:v>6.2</c:v>
                      </c:pt>
                      <c:pt idx="30">
                        <c:v>5.9</c:v>
                      </c:pt>
                      <c:pt idx="31">
                        <c:v>5.4</c:v>
                      </c:pt>
                      <c:pt idx="32">
                        <c:v>6.1</c:v>
                      </c:pt>
                      <c:pt idx="33">
                        <c:v>5.5</c:v>
                      </c:pt>
                      <c:pt idx="34">
                        <c:v>3.5</c:v>
                      </c:pt>
                      <c:pt idx="35">
                        <c:v>4.4000000000000004</c:v>
                      </c:pt>
                      <c:pt idx="36">
                        <c:v>6.5</c:v>
                      </c:pt>
                      <c:pt idx="37">
                        <c:v>4.4000000000000004</c:v>
                      </c:pt>
                      <c:pt idx="38">
                        <c:v>3.8</c:v>
                      </c:pt>
                      <c:pt idx="39">
                        <c:v>1.1000000000000001</c:v>
                      </c:pt>
                      <c:pt idx="40">
                        <c:v>2.6</c:v>
                      </c:pt>
                      <c:pt idx="41">
                        <c:v>4.5999999999999996</c:v>
                      </c:pt>
                      <c:pt idx="42">
                        <c:v>7</c:v>
                      </c:pt>
                      <c:pt idx="43">
                        <c:v>4</c:v>
                      </c:pt>
                      <c:pt idx="44">
                        <c:v>0.1</c:v>
                      </c:pt>
                      <c:pt idx="45">
                        <c:v>0.5</c:v>
                      </c:pt>
                      <c:pt idx="46">
                        <c:v>0</c:v>
                      </c:pt>
                      <c:pt idx="47">
                        <c:v>2</c:v>
                      </c:pt>
                      <c:pt idx="48">
                        <c:v>2.9</c:v>
                      </c:pt>
                      <c:pt idx="49">
                        <c:v>3.6</c:v>
                      </c:pt>
                      <c:pt idx="50">
                        <c:v>6.7</c:v>
                      </c:pt>
                      <c:pt idx="51">
                        <c:v>8.1999999999999993</c:v>
                      </c:pt>
                      <c:pt idx="52">
                        <c:v>5.4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7528-4FF6-B687-579B8EE8E4DF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Bilbao_Degree_Days_LEBB_HDD_15C!$D$7</c15:sqref>
                        </c15:formulaRef>
                      </c:ext>
                    </c:extLst>
                    <c:strCache>
                      <c:ptCount val="1"/>
                      <c:pt idx="0">
                        <c:v>HDD 13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Bilbao_Degree_Days_LEBB_HDD_15C!$D$8:$D$60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3.4</c:v>
                      </c:pt>
                      <c:pt idx="1">
                        <c:v>3.9</c:v>
                      </c:pt>
                      <c:pt idx="2">
                        <c:v>6</c:v>
                      </c:pt>
                      <c:pt idx="3">
                        <c:v>6.1</c:v>
                      </c:pt>
                      <c:pt idx="4">
                        <c:v>3.2</c:v>
                      </c:pt>
                      <c:pt idx="5">
                        <c:v>4.5999999999999996</c:v>
                      </c:pt>
                      <c:pt idx="6">
                        <c:v>3.6</c:v>
                      </c:pt>
                      <c:pt idx="7">
                        <c:v>1.6</c:v>
                      </c:pt>
                      <c:pt idx="8">
                        <c:v>1.5</c:v>
                      </c:pt>
                      <c:pt idx="9">
                        <c:v>2.7</c:v>
                      </c:pt>
                      <c:pt idx="10">
                        <c:v>1.6</c:v>
                      </c:pt>
                      <c:pt idx="11">
                        <c:v>2.1</c:v>
                      </c:pt>
                      <c:pt idx="12">
                        <c:v>0</c:v>
                      </c:pt>
                      <c:pt idx="13">
                        <c:v>0.4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3.4</c:v>
                      </c:pt>
                      <c:pt idx="17">
                        <c:v>1.9</c:v>
                      </c:pt>
                      <c:pt idx="18">
                        <c:v>0</c:v>
                      </c:pt>
                      <c:pt idx="19">
                        <c:v>1.9</c:v>
                      </c:pt>
                      <c:pt idx="20">
                        <c:v>1.9</c:v>
                      </c:pt>
                      <c:pt idx="21">
                        <c:v>0.5</c:v>
                      </c:pt>
                      <c:pt idx="22">
                        <c:v>1.1000000000000001</c:v>
                      </c:pt>
                      <c:pt idx="23">
                        <c:v>0.6</c:v>
                      </c:pt>
                      <c:pt idx="24">
                        <c:v>1.5</c:v>
                      </c:pt>
                      <c:pt idx="25">
                        <c:v>1.4</c:v>
                      </c:pt>
                      <c:pt idx="26">
                        <c:v>6.2</c:v>
                      </c:pt>
                      <c:pt idx="27">
                        <c:v>6.1</c:v>
                      </c:pt>
                      <c:pt idx="28">
                        <c:v>6.2</c:v>
                      </c:pt>
                      <c:pt idx="29">
                        <c:v>6.6</c:v>
                      </c:pt>
                      <c:pt idx="30">
                        <c:v>6.4</c:v>
                      </c:pt>
                      <c:pt idx="31">
                        <c:v>5.8</c:v>
                      </c:pt>
                      <c:pt idx="32">
                        <c:v>6.5</c:v>
                      </c:pt>
                      <c:pt idx="33">
                        <c:v>6</c:v>
                      </c:pt>
                      <c:pt idx="34">
                        <c:v>4</c:v>
                      </c:pt>
                      <c:pt idx="35">
                        <c:v>4.8</c:v>
                      </c:pt>
                      <c:pt idx="36">
                        <c:v>6.9</c:v>
                      </c:pt>
                      <c:pt idx="37">
                        <c:v>4.8</c:v>
                      </c:pt>
                      <c:pt idx="38">
                        <c:v>4.0999999999999996</c:v>
                      </c:pt>
                      <c:pt idx="39">
                        <c:v>1.4</c:v>
                      </c:pt>
                      <c:pt idx="40">
                        <c:v>3.1</c:v>
                      </c:pt>
                      <c:pt idx="41">
                        <c:v>5</c:v>
                      </c:pt>
                      <c:pt idx="42">
                        <c:v>7.4</c:v>
                      </c:pt>
                      <c:pt idx="43">
                        <c:v>4.3</c:v>
                      </c:pt>
                      <c:pt idx="44">
                        <c:v>0.3</c:v>
                      </c:pt>
                      <c:pt idx="45">
                        <c:v>0.6</c:v>
                      </c:pt>
                      <c:pt idx="46">
                        <c:v>0</c:v>
                      </c:pt>
                      <c:pt idx="47">
                        <c:v>2.4</c:v>
                      </c:pt>
                      <c:pt idx="48">
                        <c:v>3.2</c:v>
                      </c:pt>
                      <c:pt idx="49">
                        <c:v>4.0999999999999996</c:v>
                      </c:pt>
                      <c:pt idx="50">
                        <c:v>7.2</c:v>
                      </c:pt>
                      <c:pt idx="51">
                        <c:v>8.6999999999999993</c:v>
                      </c:pt>
                      <c:pt idx="52">
                        <c:v>5.9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7528-4FF6-B687-579B8EE8E4DF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Bilbao_Degree_Days_LEBB_HDD_15C!$E$7</c15:sqref>
                        </c15:formulaRef>
                      </c:ext>
                    </c:extLst>
                    <c:strCache>
                      <c:ptCount val="1"/>
                      <c:pt idx="0">
                        <c:v>HDD 13.5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Bilbao_Degree_Days_LEBB_HDD_15C!$E$8:$E$60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3.8</c:v>
                      </c:pt>
                      <c:pt idx="1">
                        <c:v>4.4000000000000004</c:v>
                      </c:pt>
                      <c:pt idx="2">
                        <c:v>6.5</c:v>
                      </c:pt>
                      <c:pt idx="3">
                        <c:v>6.6</c:v>
                      </c:pt>
                      <c:pt idx="4">
                        <c:v>3.7</c:v>
                      </c:pt>
                      <c:pt idx="5">
                        <c:v>5</c:v>
                      </c:pt>
                      <c:pt idx="6">
                        <c:v>3.9</c:v>
                      </c:pt>
                      <c:pt idx="7">
                        <c:v>2.1</c:v>
                      </c:pt>
                      <c:pt idx="8">
                        <c:v>2</c:v>
                      </c:pt>
                      <c:pt idx="9">
                        <c:v>3.1</c:v>
                      </c:pt>
                      <c:pt idx="10">
                        <c:v>2.1</c:v>
                      </c:pt>
                      <c:pt idx="11">
                        <c:v>2.4</c:v>
                      </c:pt>
                      <c:pt idx="12">
                        <c:v>0</c:v>
                      </c:pt>
                      <c:pt idx="13">
                        <c:v>0.5</c:v>
                      </c:pt>
                      <c:pt idx="14">
                        <c:v>0</c:v>
                      </c:pt>
                      <c:pt idx="15">
                        <c:v>0</c:v>
                      </c:pt>
                      <c:pt idx="16">
                        <c:v>3.9</c:v>
                      </c:pt>
                      <c:pt idx="17">
                        <c:v>2.1</c:v>
                      </c:pt>
                      <c:pt idx="18">
                        <c:v>0</c:v>
                      </c:pt>
                      <c:pt idx="19">
                        <c:v>2.2999999999999998</c:v>
                      </c:pt>
                      <c:pt idx="20">
                        <c:v>2.2000000000000002</c:v>
                      </c:pt>
                      <c:pt idx="21">
                        <c:v>0.9</c:v>
                      </c:pt>
                      <c:pt idx="22">
                        <c:v>1.3</c:v>
                      </c:pt>
                      <c:pt idx="23">
                        <c:v>0.9</c:v>
                      </c:pt>
                      <c:pt idx="24">
                        <c:v>1.8</c:v>
                      </c:pt>
                      <c:pt idx="25">
                        <c:v>1.6</c:v>
                      </c:pt>
                      <c:pt idx="26">
                        <c:v>6.6</c:v>
                      </c:pt>
                      <c:pt idx="27">
                        <c:v>6.5</c:v>
                      </c:pt>
                      <c:pt idx="28">
                        <c:v>6.6</c:v>
                      </c:pt>
                      <c:pt idx="29">
                        <c:v>7</c:v>
                      </c:pt>
                      <c:pt idx="30">
                        <c:v>6.8</c:v>
                      </c:pt>
                      <c:pt idx="31">
                        <c:v>6.2</c:v>
                      </c:pt>
                      <c:pt idx="32">
                        <c:v>6.9</c:v>
                      </c:pt>
                      <c:pt idx="33">
                        <c:v>6.5</c:v>
                      </c:pt>
                      <c:pt idx="34">
                        <c:v>4.5</c:v>
                      </c:pt>
                      <c:pt idx="35">
                        <c:v>5.3</c:v>
                      </c:pt>
                      <c:pt idx="36">
                        <c:v>7.4</c:v>
                      </c:pt>
                      <c:pt idx="37">
                        <c:v>5.2</c:v>
                      </c:pt>
                      <c:pt idx="38">
                        <c:v>4.5</c:v>
                      </c:pt>
                      <c:pt idx="39">
                        <c:v>1.8</c:v>
                      </c:pt>
                      <c:pt idx="40">
                        <c:v>3.6</c:v>
                      </c:pt>
                      <c:pt idx="41">
                        <c:v>5.5</c:v>
                      </c:pt>
                      <c:pt idx="42">
                        <c:v>7.8</c:v>
                      </c:pt>
                      <c:pt idx="43">
                        <c:v>4.7</c:v>
                      </c:pt>
                      <c:pt idx="44">
                        <c:v>0.5</c:v>
                      </c:pt>
                      <c:pt idx="45">
                        <c:v>0.8</c:v>
                      </c:pt>
                      <c:pt idx="46">
                        <c:v>0</c:v>
                      </c:pt>
                      <c:pt idx="47">
                        <c:v>2.8</c:v>
                      </c:pt>
                      <c:pt idx="48">
                        <c:v>3.6</c:v>
                      </c:pt>
                      <c:pt idx="49">
                        <c:v>4.5999999999999996</c:v>
                      </c:pt>
                      <c:pt idx="50">
                        <c:v>7.7</c:v>
                      </c:pt>
                      <c:pt idx="51">
                        <c:v>9.1999999999999993</c:v>
                      </c:pt>
                      <c:pt idx="52">
                        <c:v>6.4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7528-4FF6-B687-579B8EE8E4DF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Bilbao_Degree_Days_LEBB_HDD_15C!$G$7</c15:sqref>
                        </c15:formulaRef>
                      </c:ext>
                    </c:extLst>
                    <c:strCache>
                      <c:ptCount val="1"/>
                      <c:pt idx="0">
                        <c:v>HDD 14.5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tint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Bilbao_Degree_Days_LEBB_HDD_15C!$G$8:$G$60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4.7</c:v>
                      </c:pt>
                      <c:pt idx="1">
                        <c:v>5.4</c:v>
                      </c:pt>
                      <c:pt idx="2">
                        <c:v>7.5</c:v>
                      </c:pt>
                      <c:pt idx="3">
                        <c:v>7.6</c:v>
                      </c:pt>
                      <c:pt idx="4">
                        <c:v>4.7</c:v>
                      </c:pt>
                      <c:pt idx="5">
                        <c:v>5.9</c:v>
                      </c:pt>
                      <c:pt idx="6">
                        <c:v>4.7</c:v>
                      </c:pt>
                      <c:pt idx="7">
                        <c:v>3.1</c:v>
                      </c:pt>
                      <c:pt idx="8">
                        <c:v>3</c:v>
                      </c:pt>
                      <c:pt idx="9">
                        <c:v>3.9</c:v>
                      </c:pt>
                      <c:pt idx="10">
                        <c:v>3.1</c:v>
                      </c:pt>
                      <c:pt idx="11">
                        <c:v>3.3</c:v>
                      </c:pt>
                      <c:pt idx="12">
                        <c:v>0</c:v>
                      </c:pt>
                      <c:pt idx="13">
                        <c:v>0.8</c:v>
                      </c:pt>
                      <c:pt idx="14">
                        <c:v>0</c:v>
                      </c:pt>
                      <c:pt idx="15">
                        <c:v>0.3</c:v>
                      </c:pt>
                      <c:pt idx="16">
                        <c:v>4.9000000000000004</c:v>
                      </c:pt>
                      <c:pt idx="17">
                        <c:v>2.6</c:v>
                      </c:pt>
                      <c:pt idx="18">
                        <c:v>0</c:v>
                      </c:pt>
                      <c:pt idx="19">
                        <c:v>3.2</c:v>
                      </c:pt>
                      <c:pt idx="20">
                        <c:v>2.9</c:v>
                      </c:pt>
                      <c:pt idx="21">
                        <c:v>1.8</c:v>
                      </c:pt>
                      <c:pt idx="22">
                        <c:v>1.9</c:v>
                      </c:pt>
                      <c:pt idx="23">
                        <c:v>1.5</c:v>
                      </c:pt>
                      <c:pt idx="24">
                        <c:v>2.2000000000000002</c:v>
                      </c:pt>
                      <c:pt idx="25">
                        <c:v>2</c:v>
                      </c:pt>
                      <c:pt idx="26">
                        <c:v>7.5</c:v>
                      </c:pt>
                      <c:pt idx="27">
                        <c:v>7.4</c:v>
                      </c:pt>
                      <c:pt idx="28">
                        <c:v>7.4</c:v>
                      </c:pt>
                      <c:pt idx="29">
                        <c:v>7.9</c:v>
                      </c:pt>
                      <c:pt idx="30">
                        <c:v>7.8</c:v>
                      </c:pt>
                      <c:pt idx="31">
                        <c:v>7.2</c:v>
                      </c:pt>
                      <c:pt idx="32">
                        <c:v>7.8</c:v>
                      </c:pt>
                      <c:pt idx="33">
                        <c:v>7.5</c:v>
                      </c:pt>
                      <c:pt idx="34">
                        <c:v>5.5</c:v>
                      </c:pt>
                      <c:pt idx="35">
                        <c:v>6.3</c:v>
                      </c:pt>
                      <c:pt idx="36">
                        <c:v>8.4</c:v>
                      </c:pt>
                      <c:pt idx="37">
                        <c:v>6</c:v>
                      </c:pt>
                      <c:pt idx="38">
                        <c:v>5.3</c:v>
                      </c:pt>
                      <c:pt idx="39">
                        <c:v>2.5</c:v>
                      </c:pt>
                      <c:pt idx="40">
                        <c:v>4.5999999999999996</c:v>
                      </c:pt>
                      <c:pt idx="41">
                        <c:v>6.5</c:v>
                      </c:pt>
                      <c:pt idx="42">
                        <c:v>8.8000000000000007</c:v>
                      </c:pt>
                      <c:pt idx="43">
                        <c:v>5.6</c:v>
                      </c:pt>
                      <c:pt idx="44">
                        <c:v>1</c:v>
                      </c:pt>
                      <c:pt idx="45">
                        <c:v>1.1000000000000001</c:v>
                      </c:pt>
                      <c:pt idx="46">
                        <c:v>0.1</c:v>
                      </c:pt>
                      <c:pt idx="47">
                        <c:v>3.7</c:v>
                      </c:pt>
                      <c:pt idx="48">
                        <c:v>4.4000000000000004</c:v>
                      </c:pt>
                      <c:pt idx="49">
                        <c:v>5.6</c:v>
                      </c:pt>
                      <c:pt idx="50">
                        <c:v>8.6999999999999993</c:v>
                      </c:pt>
                      <c:pt idx="51">
                        <c:v>10.199999999999999</c:v>
                      </c:pt>
                      <c:pt idx="52">
                        <c:v>7.4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7528-4FF6-B687-579B8EE8E4DF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Bilbao_Degree_Days_LEBB_HDD_15C!$I$7</c15:sqref>
                        </c15:formulaRef>
                      </c:ext>
                    </c:extLst>
                    <c:strCache>
                      <c:ptCount val="1"/>
                      <c:pt idx="0">
                        <c:v>HDD 15.5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9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Bilbao_Degree_Days_LEBB_HDD_15C!$I$8:$I$60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5.6</c:v>
                      </c:pt>
                      <c:pt idx="1">
                        <c:v>6.4</c:v>
                      </c:pt>
                      <c:pt idx="2">
                        <c:v>8.5</c:v>
                      </c:pt>
                      <c:pt idx="3">
                        <c:v>8.6</c:v>
                      </c:pt>
                      <c:pt idx="4">
                        <c:v>5.7</c:v>
                      </c:pt>
                      <c:pt idx="5">
                        <c:v>6.8</c:v>
                      </c:pt>
                      <c:pt idx="6">
                        <c:v>5.6</c:v>
                      </c:pt>
                      <c:pt idx="7">
                        <c:v>4.0999999999999996</c:v>
                      </c:pt>
                      <c:pt idx="8">
                        <c:v>4</c:v>
                      </c:pt>
                      <c:pt idx="9">
                        <c:v>4.7</c:v>
                      </c:pt>
                      <c:pt idx="10">
                        <c:v>4.0999999999999996</c:v>
                      </c:pt>
                      <c:pt idx="11">
                        <c:v>4.2</c:v>
                      </c:pt>
                      <c:pt idx="12">
                        <c:v>0.1</c:v>
                      </c:pt>
                      <c:pt idx="13">
                        <c:v>1.2</c:v>
                      </c:pt>
                      <c:pt idx="14">
                        <c:v>0</c:v>
                      </c:pt>
                      <c:pt idx="15">
                        <c:v>0.9</c:v>
                      </c:pt>
                      <c:pt idx="16">
                        <c:v>5.9</c:v>
                      </c:pt>
                      <c:pt idx="17">
                        <c:v>3.1</c:v>
                      </c:pt>
                      <c:pt idx="18">
                        <c:v>0.1</c:v>
                      </c:pt>
                      <c:pt idx="19">
                        <c:v>4.0999999999999996</c:v>
                      </c:pt>
                      <c:pt idx="20">
                        <c:v>3.6</c:v>
                      </c:pt>
                      <c:pt idx="21">
                        <c:v>2.7</c:v>
                      </c:pt>
                      <c:pt idx="22">
                        <c:v>2.6</c:v>
                      </c:pt>
                      <c:pt idx="23">
                        <c:v>2.2000000000000002</c:v>
                      </c:pt>
                      <c:pt idx="24">
                        <c:v>2.7</c:v>
                      </c:pt>
                      <c:pt idx="25">
                        <c:v>2.8</c:v>
                      </c:pt>
                      <c:pt idx="26">
                        <c:v>8.5</c:v>
                      </c:pt>
                      <c:pt idx="27">
                        <c:v>8.3000000000000007</c:v>
                      </c:pt>
                      <c:pt idx="28">
                        <c:v>8.3000000000000007</c:v>
                      </c:pt>
                      <c:pt idx="29">
                        <c:v>8.8000000000000007</c:v>
                      </c:pt>
                      <c:pt idx="30">
                        <c:v>8.8000000000000007</c:v>
                      </c:pt>
                      <c:pt idx="31">
                        <c:v>8.1999999999999993</c:v>
                      </c:pt>
                      <c:pt idx="32">
                        <c:v>8.8000000000000007</c:v>
                      </c:pt>
                      <c:pt idx="33">
                        <c:v>8.5</c:v>
                      </c:pt>
                      <c:pt idx="34">
                        <c:v>6.5</c:v>
                      </c:pt>
                      <c:pt idx="35">
                        <c:v>7.3</c:v>
                      </c:pt>
                      <c:pt idx="36">
                        <c:v>9.4</c:v>
                      </c:pt>
                      <c:pt idx="37">
                        <c:v>6.9</c:v>
                      </c:pt>
                      <c:pt idx="38">
                        <c:v>6.1</c:v>
                      </c:pt>
                      <c:pt idx="39">
                        <c:v>3.3</c:v>
                      </c:pt>
                      <c:pt idx="40">
                        <c:v>5.6</c:v>
                      </c:pt>
                      <c:pt idx="41">
                        <c:v>7.5</c:v>
                      </c:pt>
                      <c:pt idx="42">
                        <c:v>9.8000000000000007</c:v>
                      </c:pt>
                      <c:pt idx="43">
                        <c:v>6.5</c:v>
                      </c:pt>
                      <c:pt idx="44">
                        <c:v>1.6</c:v>
                      </c:pt>
                      <c:pt idx="45">
                        <c:v>1.4</c:v>
                      </c:pt>
                      <c:pt idx="46">
                        <c:v>0.3</c:v>
                      </c:pt>
                      <c:pt idx="47">
                        <c:v>4.5</c:v>
                      </c:pt>
                      <c:pt idx="48">
                        <c:v>5.2</c:v>
                      </c:pt>
                      <c:pt idx="49">
                        <c:v>6.6</c:v>
                      </c:pt>
                      <c:pt idx="50">
                        <c:v>9.6999999999999993</c:v>
                      </c:pt>
                      <c:pt idx="51">
                        <c:v>11.2</c:v>
                      </c:pt>
                      <c:pt idx="52">
                        <c:v>8.4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7528-4FF6-B687-579B8EE8E4DF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Bilbao_Degree_Days_LEBB_HDD_15C!$K$7</c15:sqref>
                        </c15:formulaRef>
                      </c:ext>
                    </c:extLst>
                    <c:strCache>
                      <c:ptCount val="1"/>
                      <c:pt idx="0">
                        <c:v>HDD 16.5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7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Bilbao_Degree_Days_LEBB_HDD_15C!$K$8:$K$60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6.6</c:v>
                      </c:pt>
                      <c:pt idx="1">
                        <c:v>7.4</c:v>
                      </c:pt>
                      <c:pt idx="2">
                        <c:v>9.5</c:v>
                      </c:pt>
                      <c:pt idx="3">
                        <c:v>9.6</c:v>
                      </c:pt>
                      <c:pt idx="4">
                        <c:v>6.7</c:v>
                      </c:pt>
                      <c:pt idx="5">
                        <c:v>7.8</c:v>
                      </c:pt>
                      <c:pt idx="6">
                        <c:v>6.5</c:v>
                      </c:pt>
                      <c:pt idx="7">
                        <c:v>5.0999999999999996</c:v>
                      </c:pt>
                      <c:pt idx="8">
                        <c:v>5</c:v>
                      </c:pt>
                      <c:pt idx="9">
                        <c:v>5.6</c:v>
                      </c:pt>
                      <c:pt idx="10">
                        <c:v>5.0999999999999996</c:v>
                      </c:pt>
                      <c:pt idx="11">
                        <c:v>5.2</c:v>
                      </c:pt>
                      <c:pt idx="12">
                        <c:v>0.6</c:v>
                      </c:pt>
                      <c:pt idx="13">
                        <c:v>1.7</c:v>
                      </c:pt>
                      <c:pt idx="14">
                        <c:v>0.2</c:v>
                      </c:pt>
                      <c:pt idx="15">
                        <c:v>1.8</c:v>
                      </c:pt>
                      <c:pt idx="16">
                        <c:v>6.9</c:v>
                      </c:pt>
                      <c:pt idx="17">
                        <c:v>3.7</c:v>
                      </c:pt>
                      <c:pt idx="18">
                        <c:v>0.4</c:v>
                      </c:pt>
                      <c:pt idx="19">
                        <c:v>5.0999999999999996</c:v>
                      </c:pt>
                      <c:pt idx="20">
                        <c:v>4.4000000000000004</c:v>
                      </c:pt>
                      <c:pt idx="21">
                        <c:v>3.7</c:v>
                      </c:pt>
                      <c:pt idx="22">
                        <c:v>3.5</c:v>
                      </c:pt>
                      <c:pt idx="23">
                        <c:v>2.9</c:v>
                      </c:pt>
                      <c:pt idx="24">
                        <c:v>3.1</c:v>
                      </c:pt>
                      <c:pt idx="25">
                        <c:v>3.6</c:v>
                      </c:pt>
                      <c:pt idx="26">
                        <c:v>9.5</c:v>
                      </c:pt>
                      <c:pt idx="27">
                        <c:v>9.1999999999999993</c:v>
                      </c:pt>
                      <c:pt idx="28">
                        <c:v>9.1999999999999993</c:v>
                      </c:pt>
                      <c:pt idx="29">
                        <c:v>9.8000000000000007</c:v>
                      </c:pt>
                      <c:pt idx="30">
                        <c:v>9.8000000000000007</c:v>
                      </c:pt>
                      <c:pt idx="31">
                        <c:v>9.1999999999999993</c:v>
                      </c:pt>
                      <c:pt idx="32">
                        <c:v>9.8000000000000007</c:v>
                      </c:pt>
                      <c:pt idx="33">
                        <c:v>9.5</c:v>
                      </c:pt>
                      <c:pt idx="34">
                        <c:v>7.5</c:v>
                      </c:pt>
                      <c:pt idx="35">
                        <c:v>8.3000000000000007</c:v>
                      </c:pt>
                      <c:pt idx="36">
                        <c:v>10.4</c:v>
                      </c:pt>
                      <c:pt idx="37">
                        <c:v>7.8</c:v>
                      </c:pt>
                      <c:pt idx="38">
                        <c:v>7</c:v>
                      </c:pt>
                      <c:pt idx="39">
                        <c:v>4.2</c:v>
                      </c:pt>
                      <c:pt idx="40">
                        <c:v>6.6</c:v>
                      </c:pt>
                      <c:pt idx="41">
                        <c:v>8.5</c:v>
                      </c:pt>
                      <c:pt idx="42">
                        <c:v>10.8</c:v>
                      </c:pt>
                      <c:pt idx="43">
                        <c:v>7.5</c:v>
                      </c:pt>
                      <c:pt idx="44">
                        <c:v>2.4</c:v>
                      </c:pt>
                      <c:pt idx="45">
                        <c:v>2.1</c:v>
                      </c:pt>
                      <c:pt idx="46">
                        <c:v>0.7</c:v>
                      </c:pt>
                      <c:pt idx="47">
                        <c:v>5.5</c:v>
                      </c:pt>
                      <c:pt idx="48">
                        <c:v>6.1</c:v>
                      </c:pt>
                      <c:pt idx="49">
                        <c:v>7.6</c:v>
                      </c:pt>
                      <c:pt idx="50">
                        <c:v>10.7</c:v>
                      </c:pt>
                      <c:pt idx="51">
                        <c:v>12.2</c:v>
                      </c:pt>
                      <c:pt idx="52">
                        <c:v>9.4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7528-4FF6-B687-579B8EE8E4DF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Bilbao_Degree_Days_LEBB_HDD_15C!$L$7</c15:sqref>
                        </c15:formulaRef>
                      </c:ext>
                    </c:extLst>
                    <c:strCache>
                      <c:ptCount val="1"/>
                      <c:pt idx="0">
                        <c:v>HDD 17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Bilbao_Degree_Days_LEBB_HDD_15C!$L$8:$L$60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7.1</c:v>
                      </c:pt>
                      <c:pt idx="1">
                        <c:v>7.9</c:v>
                      </c:pt>
                      <c:pt idx="2">
                        <c:v>10</c:v>
                      </c:pt>
                      <c:pt idx="3">
                        <c:v>10.1</c:v>
                      </c:pt>
                      <c:pt idx="4">
                        <c:v>7.2</c:v>
                      </c:pt>
                      <c:pt idx="5">
                        <c:v>8.3000000000000007</c:v>
                      </c:pt>
                      <c:pt idx="6">
                        <c:v>6.9</c:v>
                      </c:pt>
                      <c:pt idx="7">
                        <c:v>5.6</c:v>
                      </c:pt>
                      <c:pt idx="8">
                        <c:v>5.5</c:v>
                      </c:pt>
                      <c:pt idx="9">
                        <c:v>6.1</c:v>
                      </c:pt>
                      <c:pt idx="10">
                        <c:v>5.6</c:v>
                      </c:pt>
                      <c:pt idx="11">
                        <c:v>5.7</c:v>
                      </c:pt>
                      <c:pt idx="12">
                        <c:v>0.9</c:v>
                      </c:pt>
                      <c:pt idx="13">
                        <c:v>1.9</c:v>
                      </c:pt>
                      <c:pt idx="14">
                        <c:v>0.4</c:v>
                      </c:pt>
                      <c:pt idx="15">
                        <c:v>2.2999999999999998</c:v>
                      </c:pt>
                      <c:pt idx="16">
                        <c:v>7.4</c:v>
                      </c:pt>
                      <c:pt idx="17">
                        <c:v>3.9</c:v>
                      </c:pt>
                      <c:pt idx="18">
                        <c:v>0.6</c:v>
                      </c:pt>
                      <c:pt idx="19">
                        <c:v>5.5</c:v>
                      </c:pt>
                      <c:pt idx="20">
                        <c:v>4.8</c:v>
                      </c:pt>
                      <c:pt idx="21">
                        <c:v>4.2</c:v>
                      </c:pt>
                      <c:pt idx="22">
                        <c:v>4</c:v>
                      </c:pt>
                      <c:pt idx="23">
                        <c:v>3.2</c:v>
                      </c:pt>
                      <c:pt idx="24">
                        <c:v>3.4</c:v>
                      </c:pt>
                      <c:pt idx="25">
                        <c:v>4</c:v>
                      </c:pt>
                      <c:pt idx="26">
                        <c:v>10</c:v>
                      </c:pt>
                      <c:pt idx="27">
                        <c:v>9.6999999999999993</c:v>
                      </c:pt>
                      <c:pt idx="28">
                        <c:v>9.6999999999999993</c:v>
                      </c:pt>
                      <c:pt idx="29">
                        <c:v>10.3</c:v>
                      </c:pt>
                      <c:pt idx="30">
                        <c:v>10.3</c:v>
                      </c:pt>
                      <c:pt idx="31">
                        <c:v>9.6999999999999993</c:v>
                      </c:pt>
                      <c:pt idx="32">
                        <c:v>10.3</c:v>
                      </c:pt>
                      <c:pt idx="33">
                        <c:v>10</c:v>
                      </c:pt>
                      <c:pt idx="34">
                        <c:v>8</c:v>
                      </c:pt>
                      <c:pt idx="35">
                        <c:v>8.8000000000000007</c:v>
                      </c:pt>
                      <c:pt idx="36">
                        <c:v>10.9</c:v>
                      </c:pt>
                      <c:pt idx="37">
                        <c:v>8.3000000000000007</c:v>
                      </c:pt>
                      <c:pt idx="38">
                        <c:v>7.5</c:v>
                      </c:pt>
                      <c:pt idx="39">
                        <c:v>4.5999999999999996</c:v>
                      </c:pt>
                      <c:pt idx="40">
                        <c:v>7.1</c:v>
                      </c:pt>
                      <c:pt idx="41">
                        <c:v>9</c:v>
                      </c:pt>
                      <c:pt idx="42">
                        <c:v>11.3</c:v>
                      </c:pt>
                      <c:pt idx="43">
                        <c:v>8</c:v>
                      </c:pt>
                      <c:pt idx="44">
                        <c:v>2.9</c:v>
                      </c:pt>
                      <c:pt idx="45">
                        <c:v>2.5</c:v>
                      </c:pt>
                      <c:pt idx="46">
                        <c:v>0.9</c:v>
                      </c:pt>
                      <c:pt idx="47">
                        <c:v>6</c:v>
                      </c:pt>
                      <c:pt idx="48">
                        <c:v>6.6</c:v>
                      </c:pt>
                      <c:pt idx="49">
                        <c:v>8.1</c:v>
                      </c:pt>
                      <c:pt idx="50">
                        <c:v>11.2</c:v>
                      </c:pt>
                      <c:pt idx="51">
                        <c:v>12.7</c:v>
                      </c:pt>
                      <c:pt idx="52">
                        <c:v>9.9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7528-4FF6-B687-579B8EE8E4DF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Bilbao_Degree_Days_LEBB_HDD_15C!$M$7</c15:sqref>
                        </c15:formulaRef>
                      </c:ext>
                    </c:extLst>
                    <c:strCache>
                      <c:ptCount val="1"/>
                      <c:pt idx="0">
                        <c:v>HDD 17.5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shade val="5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Bilbao_Degree_Days_LEBB_HDD_15C!$A$8:$A$60</c15:sqref>
                        </c15:formulaRef>
                      </c:ext>
                    </c:extLst>
                    <c:numCache>
                      <c:formatCode>m/d/yyyy</c:formatCode>
                      <c:ptCount val="53"/>
                      <c:pt idx="0">
                        <c:v>43800</c:v>
                      </c:pt>
                      <c:pt idx="1">
                        <c:v>43801</c:v>
                      </c:pt>
                      <c:pt idx="2">
                        <c:v>43802</c:v>
                      </c:pt>
                      <c:pt idx="3">
                        <c:v>43803</c:v>
                      </c:pt>
                      <c:pt idx="4">
                        <c:v>43804</c:v>
                      </c:pt>
                      <c:pt idx="5">
                        <c:v>43805</c:v>
                      </c:pt>
                      <c:pt idx="6">
                        <c:v>43806</c:v>
                      </c:pt>
                      <c:pt idx="7">
                        <c:v>43807</c:v>
                      </c:pt>
                      <c:pt idx="8">
                        <c:v>43808</c:v>
                      </c:pt>
                      <c:pt idx="9">
                        <c:v>43809</c:v>
                      </c:pt>
                      <c:pt idx="10">
                        <c:v>43810</c:v>
                      </c:pt>
                      <c:pt idx="11">
                        <c:v>43811</c:v>
                      </c:pt>
                      <c:pt idx="12">
                        <c:v>43812</c:v>
                      </c:pt>
                      <c:pt idx="13">
                        <c:v>43813</c:v>
                      </c:pt>
                      <c:pt idx="14">
                        <c:v>43814</c:v>
                      </c:pt>
                      <c:pt idx="15">
                        <c:v>43815</c:v>
                      </c:pt>
                      <c:pt idx="16">
                        <c:v>43816</c:v>
                      </c:pt>
                      <c:pt idx="17">
                        <c:v>43817</c:v>
                      </c:pt>
                      <c:pt idx="18">
                        <c:v>43818</c:v>
                      </c:pt>
                      <c:pt idx="19">
                        <c:v>43819</c:v>
                      </c:pt>
                      <c:pt idx="20">
                        <c:v>43820</c:v>
                      </c:pt>
                      <c:pt idx="21">
                        <c:v>43821</c:v>
                      </c:pt>
                      <c:pt idx="22">
                        <c:v>43822</c:v>
                      </c:pt>
                      <c:pt idx="23">
                        <c:v>43823</c:v>
                      </c:pt>
                      <c:pt idx="24">
                        <c:v>43824</c:v>
                      </c:pt>
                      <c:pt idx="25">
                        <c:v>43825</c:v>
                      </c:pt>
                      <c:pt idx="26">
                        <c:v>43826</c:v>
                      </c:pt>
                      <c:pt idx="27">
                        <c:v>43827</c:v>
                      </c:pt>
                      <c:pt idx="28">
                        <c:v>43828</c:v>
                      </c:pt>
                      <c:pt idx="29">
                        <c:v>43829</c:v>
                      </c:pt>
                      <c:pt idx="30">
                        <c:v>43830</c:v>
                      </c:pt>
                      <c:pt idx="31">
                        <c:v>43831</c:v>
                      </c:pt>
                      <c:pt idx="32">
                        <c:v>43832</c:v>
                      </c:pt>
                      <c:pt idx="33">
                        <c:v>43833</c:v>
                      </c:pt>
                      <c:pt idx="34">
                        <c:v>43834</c:v>
                      </c:pt>
                      <c:pt idx="35">
                        <c:v>43835</c:v>
                      </c:pt>
                      <c:pt idx="36">
                        <c:v>43836</c:v>
                      </c:pt>
                      <c:pt idx="37">
                        <c:v>43837</c:v>
                      </c:pt>
                      <c:pt idx="38">
                        <c:v>43838</c:v>
                      </c:pt>
                      <c:pt idx="39">
                        <c:v>43839</c:v>
                      </c:pt>
                      <c:pt idx="40">
                        <c:v>43840</c:v>
                      </c:pt>
                      <c:pt idx="41">
                        <c:v>43841</c:v>
                      </c:pt>
                      <c:pt idx="42">
                        <c:v>43842</c:v>
                      </c:pt>
                      <c:pt idx="43">
                        <c:v>43843</c:v>
                      </c:pt>
                      <c:pt idx="44">
                        <c:v>43844</c:v>
                      </c:pt>
                      <c:pt idx="45">
                        <c:v>43845</c:v>
                      </c:pt>
                      <c:pt idx="46">
                        <c:v>43846</c:v>
                      </c:pt>
                      <c:pt idx="47">
                        <c:v>43847</c:v>
                      </c:pt>
                      <c:pt idx="48">
                        <c:v>43848</c:v>
                      </c:pt>
                      <c:pt idx="49">
                        <c:v>43849</c:v>
                      </c:pt>
                      <c:pt idx="50">
                        <c:v>43850</c:v>
                      </c:pt>
                      <c:pt idx="51">
                        <c:v>43851</c:v>
                      </c:pt>
                      <c:pt idx="52">
                        <c:v>43852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Bilbao_Degree_Days_LEBB_HDD_15C!$M$8:$M$60</c15:sqref>
                        </c15:formulaRef>
                      </c:ext>
                    </c:extLst>
                    <c:numCache>
                      <c:formatCode>General</c:formatCode>
                      <c:ptCount val="53"/>
                      <c:pt idx="0">
                        <c:v>7.6</c:v>
                      </c:pt>
                      <c:pt idx="1">
                        <c:v>8.4</c:v>
                      </c:pt>
                      <c:pt idx="2">
                        <c:v>10.5</c:v>
                      </c:pt>
                      <c:pt idx="3">
                        <c:v>10.6</c:v>
                      </c:pt>
                      <c:pt idx="4">
                        <c:v>7.7</c:v>
                      </c:pt>
                      <c:pt idx="5">
                        <c:v>8.8000000000000007</c:v>
                      </c:pt>
                      <c:pt idx="6">
                        <c:v>7.4</c:v>
                      </c:pt>
                      <c:pt idx="7">
                        <c:v>6.1</c:v>
                      </c:pt>
                      <c:pt idx="8">
                        <c:v>6</c:v>
                      </c:pt>
                      <c:pt idx="9">
                        <c:v>6.6</c:v>
                      </c:pt>
                      <c:pt idx="10">
                        <c:v>6.1</c:v>
                      </c:pt>
                      <c:pt idx="11">
                        <c:v>6.2</c:v>
                      </c:pt>
                      <c:pt idx="12">
                        <c:v>1.4</c:v>
                      </c:pt>
                      <c:pt idx="13">
                        <c:v>2.2999999999999998</c:v>
                      </c:pt>
                      <c:pt idx="14">
                        <c:v>0.8</c:v>
                      </c:pt>
                      <c:pt idx="15">
                        <c:v>2.8</c:v>
                      </c:pt>
                      <c:pt idx="16">
                        <c:v>7.9</c:v>
                      </c:pt>
                      <c:pt idx="17">
                        <c:v>4.3</c:v>
                      </c:pt>
                      <c:pt idx="18">
                        <c:v>0.9</c:v>
                      </c:pt>
                      <c:pt idx="19">
                        <c:v>6</c:v>
                      </c:pt>
                      <c:pt idx="20">
                        <c:v>5.2</c:v>
                      </c:pt>
                      <c:pt idx="21">
                        <c:v>4.7</c:v>
                      </c:pt>
                      <c:pt idx="22">
                        <c:v>4.5</c:v>
                      </c:pt>
                      <c:pt idx="23">
                        <c:v>3.6</c:v>
                      </c:pt>
                      <c:pt idx="24">
                        <c:v>3.7</c:v>
                      </c:pt>
                      <c:pt idx="25">
                        <c:v>4.5</c:v>
                      </c:pt>
                      <c:pt idx="26">
                        <c:v>10.5</c:v>
                      </c:pt>
                      <c:pt idx="27">
                        <c:v>10.199999999999999</c:v>
                      </c:pt>
                      <c:pt idx="28">
                        <c:v>10.199999999999999</c:v>
                      </c:pt>
                      <c:pt idx="29">
                        <c:v>10.8</c:v>
                      </c:pt>
                      <c:pt idx="30">
                        <c:v>10.8</c:v>
                      </c:pt>
                      <c:pt idx="31">
                        <c:v>10.199999999999999</c:v>
                      </c:pt>
                      <c:pt idx="32">
                        <c:v>10.8</c:v>
                      </c:pt>
                      <c:pt idx="33">
                        <c:v>10.5</c:v>
                      </c:pt>
                      <c:pt idx="34">
                        <c:v>8.5</c:v>
                      </c:pt>
                      <c:pt idx="35">
                        <c:v>9.3000000000000007</c:v>
                      </c:pt>
                      <c:pt idx="36">
                        <c:v>11.4</c:v>
                      </c:pt>
                      <c:pt idx="37">
                        <c:v>8.6999999999999993</c:v>
                      </c:pt>
                      <c:pt idx="38">
                        <c:v>7.9</c:v>
                      </c:pt>
                      <c:pt idx="39">
                        <c:v>5.0999999999999996</c:v>
                      </c:pt>
                      <c:pt idx="40">
                        <c:v>7.6</c:v>
                      </c:pt>
                      <c:pt idx="41">
                        <c:v>9.5</c:v>
                      </c:pt>
                      <c:pt idx="42">
                        <c:v>11.8</c:v>
                      </c:pt>
                      <c:pt idx="43">
                        <c:v>8.5</c:v>
                      </c:pt>
                      <c:pt idx="44">
                        <c:v>3.4</c:v>
                      </c:pt>
                      <c:pt idx="45">
                        <c:v>3</c:v>
                      </c:pt>
                      <c:pt idx="46">
                        <c:v>1.2</c:v>
                      </c:pt>
                      <c:pt idx="47">
                        <c:v>6.5</c:v>
                      </c:pt>
                      <c:pt idx="48">
                        <c:v>7.1</c:v>
                      </c:pt>
                      <c:pt idx="49">
                        <c:v>8.6</c:v>
                      </c:pt>
                      <c:pt idx="50">
                        <c:v>11.7</c:v>
                      </c:pt>
                      <c:pt idx="51">
                        <c:v>13.2</c:v>
                      </c:pt>
                      <c:pt idx="52">
                        <c:v>10.4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7528-4FF6-B687-579B8EE8E4DF}"/>
                  </c:ext>
                </c:extLst>
              </c15:ser>
            </c15:filteredLineSeries>
          </c:ext>
        </c:extLst>
      </c:lineChart>
      <c:dateAx>
        <c:axId val="6033804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76312"/>
        <c:crosses val="autoZero"/>
        <c:auto val="1"/>
        <c:lblOffset val="100"/>
        <c:baseTimeUnit val="days"/>
      </c:dateAx>
      <c:valAx>
        <c:axId val="603376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03380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9"/>
          <c:order val="0"/>
          <c:tx>
            <c:strRef>
              <c:f>Hoja1!$K$6</c:f>
              <c:strCache>
                <c:ptCount val="1"/>
                <c:pt idx="0">
                  <c:v>Factor de conversión
(Fc')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Hoja1!$A$7:$A$96</c:f>
              <c:strCache>
                <c:ptCount val="90"/>
                <c:pt idx="0">
                  <c:v>01-ene-2020</c:v>
                </c:pt>
                <c:pt idx="1">
                  <c:v>02-ene-2020</c:v>
                </c:pt>
                <c:pt idx="2">
                  <c:v>03-ene-2020</c:v>
                </c:pt>
                <c:pt idx="3">
                  <c:v>04-ene-2020</c:v>
                </c:pt>
                <c:pt idx="4">
                  <c:v>05-ene-2020</c:v>
                </c:pt>
                <c:pt idx="5">
                  <c:v>06-ene-2020</c:v>
                </c:pt>
                <c:pt idx="6">
                  <c:v>07-ene-2020</c:v>
                </c:pt>
                <c:pt idx="7">
                  <c:v>08-ene-2020</c:v>
                </c:pt>
                <c:pt idx="8">
                  <c:v>09-ene-2020</c:v>
                </c:pt>
                <c:pt idx="9">
                  <c:v>10-ene-2020</c:v>
                </c:pt>
                <c:pt idx="10">
                  <c:v>11-ene-2020</c:v>
                </c:pt>
                <c:pt idx="11">
                  <c:v>12-ene-2020</c:v>
                </c:pt>
                <c:pt idx="12">
                  <c:v>13-ene-2020</c:v>
                </c:pt>
                <c:pt idx="13">
                  <c:v>14-ene-2020</c:v>
                </c:pt>
                <c:pt idx="14">
                  <c:v>15-ene-2020</c:v>
                </c:pt>
                <c:pt idx="15">
                  <c:v>16-ene-2020</c:v>
                </c:pt>
                <c:pt idx="16">
                  <c:v>17-ene-2020</c:v>
                </c:pt>
                <c:pt idx="17">
                  <c:v>18-ene-2020</c:v>
                </c:pt>
                <c:pt idx="18">
                  <c:v>19-ene-2020</c:v>
                </c:pt>
                <c:pt idx="19">
                  <c:v>20-ene-2020</c:v>
                </c:pt>
                <c:pt idx="20">
                  <c:v>21-ene-2020</c:v>
                </c:pt>
                <c:pt idx="21">
                  <c:v>22-ene-2020</c:v>
                </c:pt>
                <c:pt idx="22">
                  <c:v>23-ene-2020</c:v>
                </c:pt>
                <c:pt idx="23">
                  <c:v>24-ene-2020</c:v>
                </c:pt>
                <c:pt idx="24">
                  <c:v>25-ene-2020</c:v>
                </c:pt>
                <c:pt idx="25">
                  <c:v>26-ene-2020</c:v>
                </c:pt>
                <c:pt idx="26">
                  <c:v>27-ene-2020</c:v>
                </c:pt>
                <c:pt idx="27">
                  <c:v>28-ene-2020</c:v>
                </c:pt>
                <c:pt idx="28">
                  <c:v>29-ene-2020</c:v>
                </c:pt>
                <c:pt idx="29">
                  <c:v>30-ene-2020</c:v>
                </c:pt>
                <c:pt idx="30">
                  <c:v>31-ene-2020</c:v>
                </c:pt>
                <c:pt idx="31">
                  <c:v>01-feb-2020</c:v>
                </c:pt>
                <c:pt idx="32">
                  <c:v>02-feb-2020</c:v>
                </c:pt>
                <c:pt idx="33">
                  <c:v>03-feb-2020</c:v>
                </c:pt>
                <c:pt idx="34">
                  <c:v>04-feb-2020</c:v>
                </c:pt>
                <c:pt idx="35">
                  <c:v>05-feb-2020</c:v>
                </c:pt>
                <c:pt idx="36">
                  <c:v>06-feb-2020</c:v>
                </c:pt>
                <c:pt idx="37">
                  <c:v>07-feb-2020</c:v>
                </c:pt>
                <c:pt idx="38">
                  <c:v>08-feb-2020</c:v>
                </c:pt>
                <c:pt idx="39">
                  <c:v>09-feb-2020</c:v>
                </c:pt>
                <c:pt idx="40">
                  <c:v>10-feb-2020</c:v>
                </c:pt>
                <c:pt idx="41">
                  <c:v>11-feb-2020</c:v>
                </c:pt>
                <c:pt idx="42">
                  <c:v>12-feb-2020</c:v>
                </c:pt>
                <c:pt idx="43">
                  <c:v>13-feb-2020</c:v>
                </c:pt>
                <c:pt idx="44">
                  <c:v>14-feb-2020</c:v>
                </c:pt>
                <c:pt idx="45">
                  <c:v>15-feb-2020</c:v>
                </c:pt>
                <c:pt idx="46">
                  <c:v>16-feb-2020</c:v>
                </c:pt>
                <c:pt idx="47">
                  <c:v>17-feb-2020</c:v>
                </c:pt>
                <c:pt idx="48">
                  <c:v>18-feb-2020</c:v>
                </c:pt>
                <c:pt idx="49">
                  <c:v>19-feb-2020</c:v>
                </c:pt>
                <c:pt idx="50">
                  <c:v>20-feb-2020</c:v>
                </c:pt>
                <c:pt idx="51">
                  <c:v>21-feb-2020</c:v>
                </c:pt>
                <c:pt idx="52">
                  <c:v>22-feb-2020</c:v>
                </c:pt>
                <c:pt idx="53">
                  <c:v>23-feb-2020</c:v>
                </c:pt>
                <c:pt idx="54">
                  <c:v>24-feb-2020</c:v>
                </c:pt>
                <c:pt idx="55">
                  <c:v>25-feb-2020</c:v>
                </c:pt>
                <c:pt idx="56">
                  <c:v>26-feb-2020</c:v>
                </c:pt>
                <c:pt idx="57">
                  <c:v>27-feb-2020</c:v>
                </c:pt>
                <c:pt idx="58">
                  <c:v>28-feb-2020</c:v>
                </c:pt>
                <c:pt idx="59">
                  <c:v>29-feb-2020</c:v>
                </c:pt>
                <c:pt idx="60">
                  <c:v>01-mar-2020</c:v>
                </c:pt>
                <c:pt idx="61">
                  <c:v>02-mar-2020</c:v>
                </c:pt>
                <c:pt idx="62">
                  <c:v>03-mar-2020</c:v>
                </c:pt>
                <c:pt idx="63">
                  <c:v>04-mar-2020</c:v>
                </c:pt>
                <c:pt idx="64">
                  <c:v>05-mar-2020</c:v>
                </c:pt>
                <c:pt idx="65">
                  <c:v>06-mar-2020</c:v>
                </c:pt>
                <c:pt idx="66">
                  <c:v>07-mar-2020</c:v>
                </c:pt>
                <c:pt idx="67">
                  <c:v>08-mar-2020</c:v>
                </c:pt>
                <c:pt idx="68">
                  <c:v>09-mar-2020</c:v>
                </c:pt>
                <c:pt idx="69">
                  <c:v>10-mar-2020</c:v>
                </c:pt>
                <c:pt idx="70">
                  <c:v>11-mar-2020</c:v>
                </c:pt>
                <c:pt idx="71">
                  <c:v>12-mar-2020</c:v>
                </c:pt>
                <c:pt idx="72">
                  <c:v>13-mar-2020</c:v>
                </c:pt>
                <c:pt idx="73">
                  <c:v>14-mar-2020</c:v>
                </c:pt>
                <c:pt idx="74">
                  <c:v>15-mar-2020</c:v>
                </c:pt>
                <c:pt idx="75">
                  <c:v>16-mar-2020</c:v>
                </c:pt>
                <c:pt idx="76">
                  <c:v>17-mar-2020</c:v>
                </c:pt>
                <c:pt idx="77">
                  <c:v>18-mar-2020</c:v>
                </c:pt>
                <c:pt idx="78">
                  <c:v>19-mar-2020</c:v>
                </c:pt>
                <c:pt idx="79">
                  <c:v>20-mar-2020</c:v>
                </c:pt>
                <c:pt idx="80">
                  <c:v>21-mar-2020</c:v>
                </c:pt>
                <c:pt idx="81">
                  <c:v>22-mar-2020</c:v>
                </c:pt>
                <c:pt idx="82">
                  <c:v>23-mar-2020</c:v>
                </c:pt>
                <c:pt idx="83">
                  <c:v>24-mar-2020</c:v>
                </c:pt>
                <c:pt idx="84">
                  <c:v>25-mar-2020</c:v>
                </c:pt>
                <c:pt idx="85">
                  <c:v>26-mar-2020</c:v>
                </c:pt>
                <c:pt idx="86">
                  <c:v>27-mar-2020</c:v>
                </c:pt>
                <c:pt idx="87">
                  <c:v>28-mar-2020</c:v>
                </c:pt>
                <c:pt idx="88">
                  <c:v>29-mar-2020</c:v>
                </c:pt>
                <c:pt idx="89">
                  <c:v>30-mar-2020</c:v>
                </c:pt>
              </c:strCache>
            </c:strRef>
          </c:cat>
          <c:val>
            <c:numRef>
              <c:f>Hoja1!$K$7:$K$96</c:f>
              <c:numCache>
                <c:formatCode>0.000</c:formatCode>
                <c:ptCount val="90"/>
                <c:pt idx="0">
                  <c:v>11.268000000000001</c:v>
                </c:pt>
                <c:pt idx="1">
                  <c:v>11.358000000000001</c:v>
                </c:pt>
                <c:pt idx="2">
                  <c:v>11.512</c:v>
                </c:pt>
                <c:pt idx="3">
                  <c:v>11.507999999999999</c:v>
                </c:pt>
                <c:pt idx="4">
                  <c:v>11.507999999999999</c:v>
                </c:pt>
                <c:pt idx="5">
                  <c:v>11.507999999999999</c:v>
                </c:pt>
                <c:pt idx="6">
                  <c:v>11.459</c:v>
                </c:pt>
                <c:pt idx="7">
                  <c:v>11.356999999999999</c:v>
                </c:pt>
                <c:pt idx="8">
                  <c:v>11.343999999999999</c:v>
                </c:pt>
                <c:pt idx="9">
                  <c:v>11.323</c:v>
                </c:pt>
                <c:pt idx="10">
                  <c:v>11.327</c:v>
                </c:pt>
                <c:pt idx="11">
                  <c:v>11.37</c:v>
                </c:pt>
                <c:pt idx="12">
                  <c:v>11.388999999999999</c:v>
                </c:pt>
                <c:pt idx="13">
                  <c:v>11.384</c:v>
                </c:pt>
                <c:pt idx="14">
                  <c:v>11.385</c:v>
                </c:pt>
                <c:pt idx="15">
                  <c:v>11.336</c:v>
                </c:pt>
                <c:pt idx="16">
                  <c:v>11.298999999999999</c:v>
                </c:pt>
                <c:pt idx="17">
                  <c:v>11.271000000000001</c:v>
                </c:pt>
                <c:pt idx="18">
                  <c:v>11.231999999999999</c:v>
                </c:pt>
                <c:pt idx="19">
                  <c:v>11.22</c:v>
                </c:pt>
                <c:pt idx="20">
                  <c:v>11.218999999999999</c:v>
                </c:pt>
                <c:pt idx="21">
                  <c:v>11.224</c:v>
                </c:pt>
                <c:pt idx="22">
                  <c:v>11.223000000000001</c:v>
                </c:pt>
                <c:pt idx="23">
                  <c:v>11.222</c:v>
                </c:pt>
                <c:pt idx="24">
                  <c:v>11.222</c:v>
                </c:pt>
                <c:pt idx="25">
                  <c:v>11.292</c:v>
                </c:pt>
                <c:pt idx="26">
                  <c:v>11.345000000000001</c:v>
                </c:pt>
                <c:pt idx="27">
                  <c:v>11.343999999999999</c:v>
                </c:pt>
                <c:pt idx="28">
                  <c:v>11.345000000000001</c:v>
                </c:pt>
                <c:pt idx="29">
                  <c:v>11.37</c:v>
                </c:pt>
                <c:pt idx="30">
                  <c:v>11.393000000000001</c:v>
                </c:pt>
                <c:pt idx="31">
                  <c:v>11.379</c:v>
                </c:pt>
                <c:pt idx="32">
                  <c:v>11.38</c:v>
                </c:pt>
                <c:pt idx="33">
                  <c:v>11.396000000000001</c:v>
                </c:pt>
                <c:pt idx="34">
                  <c:v>11.42</c:v>
                </c:pt>
                <c:pt idx="35">
                  <c:v>11.419</c:v>
                </c:pt>
                <c:pt idx="36">
                  <c:v>11.416</c:v>
                </c:pt>
                <c:pt idx="37">
                  <c:v>11.417</c:v>
                </c:pt>
                <c:pt idx="38">
                  <c:v>11.396000000000001</c:v>
                </c:pt>
                <c:pt idx="39">
                  <c:v>11.337</c:v>
                </c:pt>
                <c:pt idx="40">
                  <c:v>11.327</c:v>
                </c:pt>
                <c:pt idx="41">
                  <c:v>11.321</c:v>
                </c:pt>
                <c:pt idx="42">
                  <c:v>11.326000000000001</c:v>
                </c:pt>
                <c:pt idx="43">
                  <c:v>11.327999999999999</c:v>
                </c:pt>
                <c:pt idx="44">
                  <c:v>11.324999999999999</c:v>
                </c:pt>
                <c:pt idx="45">
                  <c:v>11.321999999999999</c:v>
                </c:pt>
                <c:pt idx="46">
                  <c:v>11.323</c:v>
                </c:pt>
                <c:pt idx="47">
                  <c:v>11.343999999999999</c:v>
                </c:pt>
                <c:pt idx="48">
                  <c:v>11.343</c:v>
                </c:pt>
                <c:pt idx="49">
                  <c:v>11.308999999999999</c:v>
                </c:pt>
                <c:pt idx="50">
                  <c:v>11.178000000000001</c:v>
                </c:pt>
                <c:pt idx="51">
                  <c:v>11.154</c:v>
                </c:pt>
                <c:pt idx="52">
                  <c:v>11.141</c:v>
                </c:pt>
                <c:pt idx="53">
                  <c:v>11.141999999999999</c:v>
                </c:pt>
                <c:pt idx="54">
                  <c:v>11.227</c:v>
                </c:pt>
                <c:pt idx="55">
                  <c:v>11.423</c:v>
                </c:pt>
                <c:pt idx="56">
                  <c:v>11.420999999999999</c:v>
                </c:pt>
                <c:pt idx="57">
                  <c:v>11.419</c:v>
                </c:pt>
                <c:pt idx="58">
                  <c:v>11.433</c:v>
                </c:pt>
                <c:pt idx="59">
                  <c:v>11.451000000000001</c:v>
                </c:pt>
                <c:pt idx="60">
                  <c:v>11.451000000000001</c:v>
                </c:pt>
                <c:pt idx="61">
                  <c:v>11.458</c:v>
                </c:pt>
                <c:pt idx="62">
                  <c:v>11.459</c:v>
                </c:pt>
                <c:pt idx="63">
                  <c:v>11.459</c:v>
                </c:pt>
                <c:pt idx="64">
                  <c:v>11.459</c:v>
                </c:pt>
                <c:pt idx="65">
                  <c:v>11.462</c:v>
                </c:pt>
                <c:pt idx="66">
                  <c:v>11.484</c:v>
                </c:pt>
                <c:pt idx="67">
                  <c:v>11.711</c:v>
                </c:pt>
                <c:pt idx="68">
                  <c:v>11.717000000000001</c:v>
                </c:pt>
                <c:pt idx="69">
                  <c:v>11.611000000000001</c:v>
                </c:pt>
                <c:pt idx="70">
                  <c:v>11.582000000000001</c:v>
                </c:pt>
                <c:pt idx="71">
                  <c:v>11.548</c:v>
                </c:pt>
                <c:pt idx="72">
                  <c:v>11.548999999999999</c:v>
                </c:pt>
                <c:pt idx="73">
                  <c:v>11.553000000000001</c:v>
                </c:pt>
                <c:pt idx="74">
                  <c:v>11.548999999999999</c:v>
                </c:pt>
                <c:pt idx="75">
                  <c:v>11.548</c:v>
                </c:pt>
                <c:pt idx="76">
                  <c:v>11.551</c:v>
                </c:pt>
                <c:pt idx="77">
                  <c:v>11.55</c:v>
                </c:pt>
                <c:pt idx="78">
                  <c:v>11.552</c:v>
                </c:pt>
                <c:pt idx="79">
                  <c:v>11.512</c:v>
                </c:pt>
                <c:pt idx="80">
                  <c:v>11.507999999999999</c:v>
                </c:pt>
                <c:pt idx="81">
                  <c:v>11.51</c:v>
                </c:pt>
                <c:pt idx="82">
                  <c:v>11.512</c:v>
                </c:pt>
                <c:pt idx="83">
                  <c:v>11.5</c:v>
                </c:pt>
                <c:pt idx="84">
                  <c:v>11.500999999999999</c:v>
                </c:pt>
                <c:pt idx="85">
                  <c:v>11.503</c:v>
                </c:pt>
                <c:pt idx="86">
                  <c:v>11.503</c:v>
                </c:pt>
                <c:pt idx="87">
                  <c:v>11.502000000000001</c:v>
                </c:pt>
                <c:pt idx="88">
                  <c:v>11.504</c:v>
                </c:pt>
                <c:pt idx="89">
                  <c:v>11.507999999999999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F-4B6C-9BE4-742F17D99B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955856"/>
        <c:axId val="642953296"/>
      </c:lineChart>
      <c:catAx>
        <c:axId val="642955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42953296"/>
        <c:crosses val="autoZero"/>
        <c:auto val="1"/>
        <c:lblAlgn val="ctr"/>
        <c:lblOffset val="100"/>
        <c:noMultiLvlLbl val="0"/>
      </c:catAx>
      <c:valAx>
        <c:axId val="642953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42955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export_PrecioMercadoSPOTDiarioE!$G$2:$G$25</c:f>
              <c:numCache>
                <c:formatCode>General</c:formatCode>
                <c:ptCount val="24"/>
                <c:pt idx="0">
                  <c:v>41.88</c:v>
                </c:pt>
                <c:pt idx="1">
                  <c:v>38.6</c:v>
                </c:pt>
                <c:pt idx="2">
                  <c:v>36.549999999999997</c:v>
                </c:pt>
                <c:pt idx="3">
                  <c:v>32.32</c:v>
                </c:pt>
                <c:pt idx="4">
                  <c:v>30.85</c:v>
                </c:pt>
                <c:pt idx="5">
                  <c:v>30.14</c:v>
                </c:pt>
                <c:pt idx="6">
                  <c:v>30.17</c:v>
                </c:pt>
                <c:pt idx="7">
                  <c:v>30</c:v>
                </c:pt>
                <c:pt idx="8">
                  <c:v>30.65</c:v>
                </c:pt>
                <c:pt idx="9">
                  <c:v>30.65</c:v>
                </c:pt>
                <c:pt idx="10">
                  <c:v>30.27</c:v>
                </c:pt>
                <c:pt idx="11">
                  <c:v>30.34</c:v>
                </c:pt>
                <c:pt idx="12">
                  <c:v>30.99</c:v>
                </c:pt>
                <c:pt idx="13">
                  <c:v>30.04</c:v>
                </c:pt>
                <c:pt idx="14">
                  <c:v>30.75</c:v>
                </c:pt>
                <c:pt idx="15">
                  <c:v>32.11</c:v>
                </c:pt>
                <c:pt idx="16">
                  <c:v>35.979999999999997</c:v>
                </c:pt>
                <c:pt idx="17">
                  <c:v>40.4</c:v>
                </c:pt>
                <c:pt idx="18">
                  <c:v>44.05</c:v>
                </c:pt>
                <c:pt idx="19">
                  <c:v>46.16</c:v>
                </c:pt>
                <c:pt idx="20">
                  <c:v>44.02</c:v>
                </c:pt>
                <c:pt idx="21">
                  <c:v>45.6</c:v>
                </c:pt>
                <c:pt idx="22">
                  <c:v>42.9</c:v>
                </c:pt>
                <c:pt idx="23">
                  <c:v>37.549999999999997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81-426F-8F5B-A1C1E44EEA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3276680"/>
        <c:axId val="437441256"/>
      </c:scatterChart>
      <c:valAx>
        <c:axId val="533276680"/>
        <c:scaling>
          <c:orientation val="minMax"/>
          <c:max val="24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7441256"/>
        <c:crosses val="autoZero"/>
        <c:crossBetween val="midCat"/>
      </c:valAx>
      <c:valAx>
        <c:axId val="437441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33276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Building_11491_SMACCS_1_month!$BX$2</c:f>
              <c:strCache>
                <c:ptCount val="1"/>
                <c:pt idx="0">
                  <c:v>11</c:v>
                </c:pt>
              </c:strCache>
            </c:strRef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Building_11491_SMACCS_1_month!$BX$3:$BX$26</c:f>
              <c:numCache>
                <c:formatCode>General</c:formatCode>
                <c:ptCount val="24"/>
                <c:pt idx="0">
                  <c:v>54.2</c:v>
                </c:pt>
                <c:pt idx="1">
                  <c:v>55.8</c:v>
                </c:pt>
                <c:pt idx="2">
                  <c:v>58.9</c:v>
                </c:pt>
                <c:pt idx="3">
                  <c:v>56.3</c:v>
                </c:pt>
                <c:pt idx="4">
                  <c:v>60</c:v>
                </c:pt>
                <c:pt idx="5">
                  <c:v>61.3</c:v>
                </c:pt>
                <c:pt idx="6">
                  <c:v>58.4</c:v>
                </c:pt>
                <c:pt idx="7">
                  <c:v>77.3</c:v>
                </c:pt>
                <c:pt idx="8">
                  <c:v>77.900000000000006</c:v>
                </c:pt>
                <c:pt idx="9">
                  <c:v>206.4</c:v>
                </c:pt>
                <c:pt idx="10">
                  <c:v>171.2</c:v>
                </c:pt>
                <c:pt idx="11">
                  <c:v>163.4</c:v>
                </c:pt>
                <c:pt idx="12">
                  <c:v>166.6</c:v>
                </c:pt>
                <c:pt idx="13">
                  <c:v>172.3</c:v>
                </c:pt>
                <c:pt idx="14">
                  <c:v>163.80000000000001</c:v>
                </c:pt>
                <c:pt idx="15">
                  <c:v>153.1</c:v>
                </c:pt>
                <c:pt idx="16">
                  <c:v>154.80000000000001</c:v>
                </c:pt>
                <c:pt idx="17">
                  <c:v>135.19999999999999</c:v>
                </c:pt>
                <c:pt idx="18">
                  <c:v>66</c:v>
                </c:pt>
                <c:pt idx="19">
                  <c:v>77.8</c:v>
                </c:pt>
                <c:pt idx="20">
                  <c:v>67</c:v>
                </c:pt>
                <c:pt idx="21">
                  <c:v>70.400000000000006</c:v>
                </c:pt>
                <c:pt idx="22">
                  <c:v>49.1</c:v>
                </c:pt>
                <c:pt idx="23">
                  <c:v>46.9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F1-49AC-A8AC-D2132CE8022F}"/>
            </c:ext>
          </c:extLst>
        </c:ser>
        <c:ser>
          <c:idx val="1"/>
          <c:order val="1"/>
          <c:tx>
            <c:strRef>
              <c:f>Building_11491_SMACCS_1_month!$BY$2</c:f>
              <c:strCache>
                <c:ptCount val="1"/>
                <c:pt idx="0">
                  <c:v>15</c:v>
                </c:pt>
              </c:strCache>
            </c:strRef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Building_11491_SMACCS_1_month!$BY$3:$BY$26</c:f>
              <c:numCache>
                <c:formatCode>General</c:formatCode>
                <c:ptCount val="24"/>
                <c:pt idx="0">
                  <c:v>38.799999999999997</c:v>
                </c:pt>
                <c:pt idx="1">
                  <c:v>39.4</c:v>
                </c:pt>
                <c:pt idx="2">
                  <c:v>42.3</c:v>
                </c:pt>
                <c:pt idx="3">
                  <c:v>42.1</c:v>
                </c:pt>
                <c:pt idx="4">
                  <c:v>45.5</c:v>
                </c:pt>
                <c:pt idx="5">
                  <c:v>54</c:v>
                </c:pt>
                <c:pt idx="6">
                  <c:v>42</c:v>
                </c:pt>
                <c:pt idx="7">
                  <c:v>66.7</c:v>
                </c:pt>
                <c:pt idx="8">
                  <c:v>62.3</c:v>
                </c:pt>
                <c:pt idx="9">
                  <c:v>179.3</c:v>
                </c:pt>
                <c:pt idx="10">
                  <c:v>173.4</c:v>
                </c:pt>
                <c:pt idx="11">
                  <c:v>167.8</c:v>
                </c:pt>
                <c:pt idx="12">
                  <c:v>173</c:v>
                </c:pt>
                <c:pt idx="13">
                  <c:v>161.4</c:v>
                </c:pt>
                <c:pt idx="14">
                  <c:v>167.9</c:v>
                </c:pt>
                <c:pt idx="15">
                  <c:v>178.4</c:v>
                </c:pt>
                <c:pt idx="16">
                  <c:v>191.9</c:v>
                </c:pt>
                <c:pt idx="17">
                  <c:v>156</c:v>
                </c:pt>
                <c:pt idx="18">
                  <c:v>95</c:v>
                </c:pt>
                <c:pt idx="19">
                  <c:v>74.900000000000006</c:v>
                </c:pt>
                <c:pt idx="20">
                  <c:v>75</c:v>
                </c:pt>
                <c:pt idx="21">
                  <c:v>74.7</c:v>
                </c:pt>
                <c:pt idx="22">
                  <c:v>48.3</c:v>
                </c:pt>
                <c:pt idx="23">
                  <c:v>46.5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5F1-49AC-A8AC-D2132CE8022F}"/>
            </c:ext>
          </c:extLst>
        </c:ser>
        <c:ser>
          <c:idx val="2"/>
          <c:order val="2"/>
          <c:tx>
            <c:strRef>
              <c:f>Building_11491_SMACCS_1_month!$BZ$2</c:f>
              <c:strCache>
                <c:ptCount val="1"/>
                <c:pt idx="0">
                  <c:v>16</c:v>
                </c:pt>
              </c:strCache>
            </c:strRef>
          </c:tx>
          <c:spPr>
            <a:ln w="9525" cap="flat" cmpd="sng" algn="ctr">
              <a:solidFill>
                <a:schemeClr val="accent3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Building_11491_SMACCS_1_month!$BZ$3:$BZ$26</c:f>
              <c:numCache>
                <c:formatCode>General</c:formatCode>
                <c:ptCount val="24"/>
                <c:pt idx="0">
                  <c:v>52.7</c:v>
                </c:pt>
                <c:pt idx="1">
                  <c:v>53.2</c:v>
                </c:pt>
                <c:pt idx="2">
                  <c:v>50.2</c:v>
                </c:pt>
                <c:pt idx="3">
                  <c:v>46.7</c:v>
                </c:pt>
                <c:pt idx="4">
                  <c:v>47.6</c:v>
                </c:pt>
                <c:pt idx="5">
                  <c:v>53.9</c:v>
                </c:pt>
                <c:pt idx="6">
                  <c:v>49.6</c:v>
                </c:pt>
                <c:pt idx="7">
                  <c:v>59.2</c:v>
                </c:pt>
                <c:pt idx="8">
                  <c:v>74.400000000000006</c:v>
                </c:pt>
                <c:pt idx="9">
                  <c:v>172</c:v>
                </c:pt>
                <c:pt idx="10">
                  <c:v>166.4</c:v>
                </c:pt>
                <c:pt idx="11">
                  <c:v>169.6</c:v>
                </c:pt>
                <c:pt idx="12">
                  <c:v>167.1</c:v>
                </c:pt>
                <c:pt idx="13">
                  <c:v>160.1</c:v>
                </c:pt>
                <c:pt idx="14">
                  <c:v>173.6</c:v>
                </c:pt>
                <c:pt idx="15">
                  <c:v>178.1</c:v>
                </c:pt>
                <c:pt idx="16">
                  <c:v>185.1</c:v>
                </c:pt>
                <c:pt idx="17">
                  <c:v>155.9</c:v>
                </c:pt>
                <c:pt idx="18">
                  <c:v>79.8</c:v>
                </c:pt>
                <c:pt idx="19">
                  <c:v>78.2</c:v>
                </c:pt>
                <c:pt idx="20">
                  <c:v>76.400000000000006</c:v>
                </c:pt>
                <c:pt idx="21">
                  <c:v>73.3</c:v>
                </c:pt>
                <c:pt idx="22">
                  <c:v>55.3</c:v>
                </c:pt>
                <c:pt idx="23">
                  <c:v>49.9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5F1-49AC-A8AC-D2132CE8022F}"/>
            </c:ext>
          </c:extLst>
        </c:ser>
        <c:ser>
          <c:idx val="3"/>
          <c:order val="3"/>
          <c:tx>
            <c:strRef>
              <c:f>Building_11491_SMACCS_1_month!$CA$2</c:f>
              <c:strCache>
                <c:ptCount val="1"/>
                <c:pt idx="0">
                  <c:v>18</c:v>
                </c:pt>
              </c:strCache>
            </c:strRef>
          </c:tx>
          <c:spPr>
            <a:ln w="9525" cap="flat" cmpd="sng" algn="ctr">
              <a:solidFill>
                <a:schemeClr val="accent4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Building_11491_SMACCS_1_month!$CA$3:$CA$26</c:f>
              <c:numCache>
                <c:formatCode>General</c:formatCode>
                <c:ptCount val="24"/>
                <c:pt idx="0">
                  <c:v>57</c:v>
                </c:pt>
                <c:pt idx="1">
                  <c:v>49.8</c:v>
                </c:pt>
                <c:pt idx="2">
                  <c:v>51.1</c:v>
                </c:pt>
                <c:pt idx="3">
                  <c:v>53.3</c:v>
                </c:pt>
                <c:pt idx="4">
                  <c:v>52.4</c:v>
                </c:pt>
                <c:pt idx="5">
                  <c:v>65.3</c:v>
                </c:pt>
                <c:pt idx="6">
                  <c:v>62.1</c:v>
                </c:pt>
                <c:pt idx="7">
                  <c:v>74.7</c:v>
                </c:pt>
                <c:pt idx="8">
                  <c:v>85.3</c:v>
                </c:pt>
                <c:pt idx="9">
                  <c:v>191.1</c:v>
                </c:pt>
                <c:pt idx="10">
                  <c:v>178.4</c:v>
                </c:pt>
                <c:pt idx="11">
                  <c:v>168.4</c:v>
                </c:pt>
                <c:pt idx="12">
                  <c:v>169.3</c:v>
                </c:pt>
                <c:pt idx="13">
                  <c:v>167.4</c:v>
                </c:pt>
                <c:pt idx="14">
                  <c:v>159.30000000000001</c:v>
                </c:pt>
                <c:pt idx="15">
                  <c:v>168.8</c:v>
                </c:pt>
                <c:pt idx="16">
                  <c:v>166.8</c:v>
                </c:pt>
                <c:pt idx="17">
                  <c:v>139.30000000000001</c:v>
                </c:pt>
                <c:pt idx="18">
                  <c:v>80.2</c:v>
                </c:pt>
                <c:pt idx="19">
                  <c:v>76.8</c:v>
                </c:pt>
                <c:pt idx="20">
                  <c:v>77.5</c:v>
                </c:pt>
                <c:pt idx="21">
                  <c:v>75.5</c:v>
                </c:pt>
                <c:pt idx="22">
                  <c:v>56</c:v>
                </c:pt>
                <c:pt idx="23">
                  <c:v>49.6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5F1-49AC-A8AC-D2132CE8022F}"/>
            </c:ext>
          </c:extLst>
        </c:ser>
        <c:ser>
          <c:idx val="4"/>
          <c:order val="4"/>
          <c:tx>
            <c:strRef>
              <c:f>Building_11491_SMACCS_1_month!$CB$2</c:f>
              <c:strCache>
                <c:ptCount val="1"/>
                <c:pt idx="0">
                  <c:v>21</c:v>
                </c:pt>
              </c:strCache>
            </c:strRef>
          </c:tx>
          <c:spPr>
            <a:ln w="9525" cap="flat" cmpd="sng" algn="ctr">
              <a:solidFill>
                <a:schemeClr val="accent5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Building_11491_SMACCS_1_month!$CB$3:$CB$26</c:f>
              <c:numCache>
                <c:formatCode>General</c:formatCode>
                <c:ptCount val="24"/>
                <c:pt idx="0">
                  <c:v>64.400000000000006</c:v>
                </c:pt>
                <c:pt idx="1">
                  <c:v>65.599999999999994</c:v>
                </c:pt>
                <c:pt idx="2">
                  <c:v>66.3</c:v>
                </c:pt>
                <c:pt idx="3">
                  <c:v>73.2</c:v>
                </c:pt>
                <c:pt idx="4">
                  <c:v>67.5</c:v>
                </c:pt>
                <c:pt idx="5">
                  <c:v>69.7</c:v>
                </c:pt>
                <c:pt idx="6">
                  <c:v>75.400000000000006</c:v>
                </c:pt>
                <c:pt idx="7">
                  <c:v>90.4</c:v>
                </c:pt>
                <c:pt idx="8">
                  <c:v>78</c:v>
                </c:pt>
                <c:pt idx="9">
                  <c:v>192.2</c:v>
                </c:pt>
                <c:pt idx="10">
                  <c:v>209.8</c:v>
                </c:pt>
                <c:pt idx="11">
                  <c:v>218.9</c:v>
                </c:pt>
                <c:pt idx="12">
                  <c:v>192.4</c:v>
                </c:pt>
                <c:pt idx="13">
                  <c:v>185.5</c:v>
                </c:pt>
                <c:pt idx="14">
                  <c:v>170.3</c:v>
                </c:pt>
                <c:pt idx="15">
                  <c:v>188.9</c:v>
                </c:pt>
                <c:pt idx="16">
                  <c:v>173</c:v>
                </c:pt>
                <c:pt idx="17">
                  <c:v>159.69999999999999</c:v>
                </c:pt>
                <c:pt idx="18">
                  <c:v>89.3</c:v>
                </c:pt>
                <c:pt idx="19">
                  <c:v>79.400000000000006</c:v>
                </c:pt>
                <c:pt idx="20">
                  <c:v>81.400000000000006</c:v>
                </c:pt>
                <c:pt idx="21">
                  <c:v>81.8</c:v>
                </c:pt>
                <c:pt idx="22">
                  <c:v>59.5</c:v>
                </c:pt>
                <c:pt idx="23">
                  <c:v>60.5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5F1-49AC-A8AC-D2132CE8022F}"/>
            </c:ext>
          </c:extLst>
        </c:ser>
        <c:ser>
          <c:idx val="5"/>
          <c:order val="5"/>
          <c:tx>
            <c:strRef>
              <c:f>Building_11491_SMACCS_1_month!$CC$2</c:f>
              <c:strCache>
                <c:ptCount val="1"/>
                <c:pt idx="0">
                  <c:v>22</c:v>
                </c:pt>
              </c:strCache>
            </c:strRef>
          </c:tx>
          <c:spPr>
            <a:ln w="9525" cap="flat" cmpd="sng" algn="ctr">
              <a:solidFill>
                <a:schemeClr val="accent6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Building_11491_SMACCS_1_month!$CC$3:$CC$26</c:f>
              <c:numCache>
                <c:formatCode>General</c:formatCode>
                <c:ptCount val="24"/>
                <c:pt idx="0">
                  <c:v>70.3</c:v>
                </c:pt>
                <c:pt idx="1">
                  <c:v>82.1</c:v>
                </c:pt>
                <c:pt idx="2">
                  <c:v>72.400000000000006</c:v>
                </c:pt>
                <c:pt idx="3">
                  <c:v>83.1</c:v>
                </c:pt>
                <c:pt idx="4">
                  <c:v>75.099999999999994</c:v>
                </c:pt>
                <c:pt idx="5">
                  <c:v>67.400000000000006</c:v>
                </c:pt>
                <c:pt idx="6">
                  <c:v>80.7</c:v>
                </c:pt>
                <c:pt idx="7">
                  <c:v>96.7</c:v>
                </c:pt>
                <c:pt idx="8">
                  <c:v>100.2</c:v>
                </c:pt>
                <c:pt idx="9">
                  <c:v>269.2</c:v>
                </c:pt>
                <c:pt idx="10">
                  <c:v>260.60000000000002</c:v>
                </c:pt>
                <c:pt idx="11">
                  <c:v>248.7</c:v>
                </c:pt>
                <c:pt idx="12">
                  <c:v>247.6</c:v>
                </c:pt>
                <c:pt idx="13">
                  <c:v>244.6</c:v>
                </c:pt>
                <c:pt idx="14">
                  <c:v>240.2</c:v>
                </c:pt>
                <c:pt idx="15">
                  <c:v>218.4</c:v>
                </c:pt>
                <c:pt idx="16">
                  <c:v>226.1</c:v>
                </c:pt>
                <c:pt idx="17">
                  <c:v>200.2</c:v>
                </c:pt>
                <c:pt idx="18">
                  <c:v>112.1</c:v>
                </c:pt>
                <c:pt idx="19">
                  <c:v>106.5</c:v>
                </c:pt>
                <c:pt idx="20">
                  <c:v>105.6</c:v>
                </c:pt>
                <c:pt idx="21">
                  <c:v>118.9</c:v>
                </c:pt>
                <c:pt idx="22">
                  <c:v>82.2</c:v>
                </c:pt>
                <c:pt idx="23">
                  <c:v>90.3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5F1-49AC-A8AC-D2132CE8022F}"/>
            </c:ext>
          </c:extLst>
        </c:ser>
        <c:ser>
          <c:idx val="6"/>
          <c:order val="6"/>
          <c:tx>
            <c:strRef>
              <c:f>Building_11491_SMACCS_1_month!$CD$2</c:f>
              <c:strCache>
                <c:ptCount val="1"/>
                <c:pt idx="0">
                  <c:v>23</c:v>
                </c:pt>
              </c:strCache>
            </c:strRef>
          </c:tx>
          <c:spPr>
            <a:ln w="9525" cap="flat" cmpd="sng" algn="ctr">
              <a:solidFill>
                <a:schemeClr val="accent1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Building_11491_SMACCS_1_month!$CD$3:$CD$26</c:f>
              <c:numCache>
                <c:formatCode>General</c:formatCode>
                <c:ptCount val="24"/>
                <c:pt idx="0">
                  <c:v>78.900000000000006</c:v>
                </c:pt>
                <c:pt idx="1">
                  <c:v>83.1</c:v>
                </c:pt>
                <c:pt idx="2">
                  <c:v>72.900000000000006</c:v>
                </c:pt>
                <c:pt idx="3">
                  <c:v>80.3</c:v>
                </c:pt>
                <c:pt idx="4">
                  <c:v>78.599999999999994</c:v>
                </c:pt>
                <c:pt idx="5">
                  <c:v>80.8</c:v>
                </c:pt>
                <c:pt idx="6">
                  <c:v>80.599999999999994</c:v>
                </c:pt>
                <c:pt idx="7">
                  <c:v>91.7</c:v>
                </c:pt>
                <c:pt idx="8">
                  <c:v>95.9</c:v>
                </c:pt>
                <c:pt idx="9">
                  <c:v>205.1</c:v>
                </c:pt>
                <c:pt idx="10">
                  <c:v>207.5</c:v>
                </c:pt>
                <c:pt idx="11">
                  <c:v>193.1</c:v>
                </c:pt>
                <c:pt idx="12">
                  <c:v>175</c:v>
                </c:pt>
                <c:pt idx="13">
                  <c:v>176.2</c:v>
                </c:pt>
                <c:pt idx="14">
                  <c:v>181.8</c:v>
                </c:pt>
                <c:pt idx="15">
                  <c:v>180.6</c:v>
                </c:pt>
                <c:pt idx="16">
                  <c:v>177</c:v>
                </c:pt>
                <c:pt idx="17">
                  <c:v>154.1</c:v>
                </c:pt>
                <c:pt idx="18">
                  <c:v>81.8</c:v>
                </c:pt>
                <c:pt idx="19">
                  <c:v>72.599999999999994</c:v>
                </c:pt>
                <c:pt idx="20">
                  <c:v>73.599999999999994</c:v>
                </c:pt>
                <c:pt idx="21">
                  <c:v>79</c:v>
                </c:pt>
                <c:pt idx="22">
                  <c:v>48.6</c:v>
                </c:pt>
                <c:pt idx="23">
                  <c:v>48.7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25F1-49AC-A8AC-D2132CE8022F}"/>
            </c:ext>
          </c:extLst>
        </c:ser>
        <c:ser>
          <c:idx val="7"/>
          <c:order val="7"/>
          <c:tx>
            <c:strRef>
              <c:f>Building_11491_SMACCS_1_month!$CE$2</c:f>
              <c:strCache>
                <c:ptCount val="1"/>
                <c:pt idx="0">
                  <c:v>24</c:v>
                </c:pt>
              </c:strCache>
            </c:strRef>
          </c:tx>
          <c:spPr>
            <a:ln w="9525" cap="flat" cmpd="sng" algn="ctr">
              <a:solidFill>
                <a:schemeClr val="accent2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Building_11491_SMACCS_1_month!$CE$3:$CE$26</c:f>
              <c:numCache>
                <c:formatCode>General</c:formatCode>
                <c:ptCount val="24"/>
                <c:pt idx="0">
                  <c:v>47.8</c:v>
                </c:pt>
                <c:pt idx="1">
                  <c:v>57.1</c:v>
                </c:pt>
                <c:pt idx="2">
                  <c:v>56.3</c:v>
                </c:pt>
                <c:pt idx="3">
                  <c:v>55.7</c:v>
                </c:pt>
                <c:pt idx="4">
                  <c:v>59.4</c:v>
                </c:pt>
                <c:pt idx="5">
                  <c:v>47</c:v>
                </c:pt>
                <c:pt idx="6">
                  <c:v>48.2</c:v>
                </c:pt>
                <c:pt idx="7">
                  <c:v>58.7</c:v>
                </c:pt>
                <c:pt idx="8">
                  <c:v>73.5</c:v>
                </c:pt>
                <c:pt idx="9">
                  <c:v>165.2</c:v>
                </c:pt>
                <c:pt idx="10">
                  <c:v>160.9</c:v>
                </c:pt>
                <c:pt idx="11">
                  <c:v>175.3</c:v>
                </c:pt>
                <c:pt idx="12">
                  <c:v>181.6</c:v>
                </c:pt>
                <c:pt idx="13">
                  <c:v>188.9</c:v>
                </c:pt>
                <c:pt idx="14">
                  <c:v>191.9</c:v>
                </c:pt>
                <c:pt idx="15">
                  <c:v>192.6</c:v>
                </c:pt>
                <c:pt idx="16">
                  <c:v>197.8</c:v>
                </c:pt>
                <c:pt idx="17">
                  <c:v>176</c:v>
                </c:pt>
                <c:pt idx="18">
                  <c:v>91.9</c:v>
                </c:pt>
                <c:pt idx="19">
                  <c:v>90</c:v>
                </c:pt>
                <c:pt idx="20">
                  <c:v>119.7</c:v>
                </c:pt>
                <c:pt idx="21">
                  <c:v>97.1</c:v>
                </c:pt>
                <c:pt idx="22">
                  <c:v>68.7</c:v>
                </c:pt>
                <c:pt idx="23">
                  <c:v>74.900000000000006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25F1-49AC-A8AC-D2132CE8022F}"/>
            </c:ext>
          </c:extLst>
        </c:ser>
        <c:ser>
          <c:idx val="8"/>
          <c:order val="8"/>
          <c:tx>
            <c:strRef>
              <c:f>Building_11491_SMACCS_1_month!$CF$2</c:f>
              <c:strCache>
                <c:ptCount val="1"/>
                <c:pt idx="0">
                  <c:v>28</c:v>
                </c:pt>
              </c:strCache>
            </c:strRef>
          </c:tx>
          <c:spPr>
            <a:ln w="9525" cap="flat" cmpd="sng" algn="ctr">
              <a:solidFill>
                <a:schemeClr val="accent3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Building_11491_SMACCS_1_month!$CF$3:$CF$26</c:f>
              <c:numCache>
                <c:formatCode>General</c:formatCode>
                <c:ptCount val="24"/>
                <c:pt idx="0">
                  <c:v>80.400000000000006</c:v>
                </c:pt>
                <c:pt idx="1">
                  <c:v>81.8</c:v>
                </c:pt>
                <c:pt idx="2">
                  <c:v>75.3</c:v>
                </c:pt>
                <c:pt idx="3">
                  <c:v>71.599999999999994</c:v>
                </c:pt>
                <c:pt idx="4">
                  <c:v>100.3</c:v>
                </c:pt>
                <c:pt idx="5">
                  <c:v>60</c:v>
                </c:pt>
                <c:pt idx="6">
                  <c:v>83.4</c:v>
                </c:pt>
                <c:pt idx="7">
                  <c:v>95.4</c:v>
                </c:pt>
                <c:pt idx="8">
                  <c:v>86</c:v>
                </c:pt>
                <c:pt idx="9">
                  <c:v>185.4</c:v>
                </c:pt>
                <c:pt idx="10">
                  <c:v>170</c:v>
                </c:pt>
                <c:pt idx="11">
                  <c:v>177.2</c:v>
                </c:pt>
                <c:pt idx="12">
                  <c:v>161.30000000000001</c:v>
                </c:pt>
                <c:pt idx="13">
                  <c:v>172.7</c:v>
                </c:pt>
                <c:pt idx="14">
                  <c:v>175.7</c:v>
                </c:pt>
                <c:pt idx="15">
                  <c:v>175.1</c:v>
                </c:pt>
                <c:pt idx="16">
                  <c:v>166.6</c:v>
                </c:pt>
                <c:pt idx="17">
                  <c:v>146.1</c:v>
                </c:pt>
                <c:pt idx="18">
                  <c:v>73</c:v>
                </c:pt>
                <c:pt idx="19">
                  <c:v>68.8</c:v>
                </c:pt>
                <c:pt idx="20">
                  <c:v>75.400000000000006</c:v>
                </c:pt>
                <c:pt idx="21">
                  <c:v>100.4</c:v>
                </c:pt>
                <c:pt idx="22">
                  <c:v>45.9</c:v>
                </c:pt>
                <c:pt idx="23">
                  <c:v>54.5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25F1-49AC-A8AC-D2132CE8022F}"/>
            </c:ext>
          </c:extLst>
        </c:ser>
        <c:ser>
          <c:idx val="9"/>
          <c:order val="9"/>
          <c:tx>
            <c:strRef>
              <c:f>Building_11491_SMACCS_1_month!$CG$2</c:f>
              <c:strCache>
                <c:ptCount val="1"/>
                <c:pt idx="0">
                  <c:v>29</c:v>
                </c:pt>
              </c:strCache>
            </c:strRef>
          </c:tx>
          <c:spPr>
            <a:ln w="9525" cap="flat" cmpd="sng" algn="ctr">
              <a:solidFill>
                <a:schemeClr val="accent4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Building_11491_SMACCS_1_month!$CG$3:$CG$26</c:f>
              <c:numCache>
                <c:formatCode>General</c:formatCode>
                <c:ptCount val="24"/>
                <c:pt idx="0">
                  <c:v>50.1</c:v>
                </c:pt>
                <c:pt idx="1">
                  <c:v>47.4</c:v>
                </c:pt>
                <c:pt idx="2">
                  <c:v>55.2</c:v>
                </c:pt>
                <c:pt idx="3">
                  <c:v>44.4</c:v>
                </c:pt>
                <c:pt idx="4">
                  <c:v>48.5</c:v>
                </c:pt>
                <c:pt idx="5">
                  <c:v>43.6</c:v>
                </c:pt>
                <c:pt idx="6">
                  <c:v>49.9</c:v>
                </c:pt>
                <c:pt idx="7">
                  <c:v>52.5</c:v>
                </c:pt>
                <c:pt idx="8">
                  <c:v>74.900000000000006</c:v>
                </c:pt>
                <c:pt idx="9">
                  <c:v>202.8</c:v>
                </c:pt>
                <c:pt idx="10">
                  <c:v>196.4</c:v>
                </c:pt>
                <c:pt idx="11">
                  <c:v>192.8</c:v>
                </c:pt>
                <c:pt idx="12">
                  <c:v>196.4</c:v>
                </c:pt>
                <c:pt idx="13">
                  <c:v>186.1</c:v>
                </c:pt>
                <c:pt idx="14">
                  <c:v>180</c:v>
                </c:pt>
                <c:pt idx="15">
                  <c:v>176</c:v>
                </c:pt>
                <c:pt idx="16">
                  <c:v>187.5</c:v>
                </c:pt>
                <c:pt idx="17">
                  <c:v>150.1</c:v>
                </c:pt>
                <c:pt idx="18">
                  <c:v>83.4</c:v>
                </c:pt>
                <c:pt idx="19">
                  <c:v>71.5</c:v>
                </c:pt>
                <c:pt idx="20">
                  <c:v>70.3</c:v>
                </c:pt>
                <c:pt idx="21">
                  <c:v>67.900000000000006</c:v>
                </c:pt>
                <c:pt idx="22">
                  <c:v>43.4</c:v>
                </c:pt>
                <c:pt idx="23">
                  <c:v>41.6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25F1-49AC-A8AC-D2132CE8022F}"/>
            </c:ext>
          </c:extLst>
        </c:ser>
        <c:ser>
          <c:idx val="10"/>
          <c:order val="10"/>
          <c:tx>
            <c:strRef>
              <c:f>Building_11491_SMACCS_1_month!$CH$2</c:f>
              <c:strCache>
                <c:ptCount val="1"/>
                <c:pt idx="0">
                  <c:v>31</c:v>
                </c:pt>
              </c:strCache>
            </c:strRef>
          </c:tx>
          <c:spPr>
            <a:ln w="9525" cap="flat" cmpd="sng" algn="ctr">
              <a:solidFill>
                <a:schemeClr val="accent5">
                  <a:lumMod val="60000"/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Building_11491_SMACCS_1_month!$CH$3:$CH$26</c:f>
              <c:numCache>
                <c:formatCode>General</c:formatCode>
                <c:ptCount val="24"/>
                <c:pt idx="0">
                  <c:v>54.4</c:v>
                </c:pt>
                <c:pt idx="1">
                  <c:v>53.8</c:v>
                </c:pt>
                <c:pt idx="2">
                  <c:v>57.5</c:v>
                </c:pt>
                <c:pt idx="3">
                  <c:v>62.1</c:v>
                </c:pt>
                <c:pt idx="4">
                  <c:v>60.4</c:v>
                </c:pt>
                <c:pt idx="5">
                  <c:v>52.3</c:v>
                </c:pt>
                <c:pt idx="6">
                  <c:v>66.5</c:v>
                </c:pt>
                <c:pt idx="7">
                  <c:v>71.099999999999994</c:v>
                </c:pt>
                <c:pt idx="8">
                  <c:v>98.9</c:v>
                </c:pt>
                <c:pt idx="9">
                  <c:v>200.6</c:v>
                </c:pt>
                <c:pt idx="10">
                  <c:v>196.5</c:v>
                </c:pt>
                <c:pt idx="11">
                  <c:v>206.4</c:v>
                </c:pt>
                <c:pt idx="12">
                  <c:v>198.8</c:v>
                </c:pt>
                <c:pt idx="13">
                  <c:v>177</c:v>
                </c:pt>
                <c:pt idx="14">
                  <c:v>179.7</c:v>
                </c:pt>
                <c:pt idx="15">
                  <c:v>184.1</c:v>
                </c:pt>
                <c:pt idx="16">
                  <c:v>178</c:v>
                </c:pt>
                <c:pt idx="17">
                  <c:v>166.1</c:v>
                </c:pt>
                <c:pt idx="18">
                  <c:v>89.9</c:v>
                </c:pt>
                <c:pt idx="19">
                  <c:v>90.6</c:v>
                </c:pt>
                <c:pt idx="20">
                  <c:v>84.7</c:v>
                </c:pt>
                <c:pt idx="21">
                  <c:v>82.2</c:v>
                </c:pt>
                <c:pt idx="22">
                  <c:v>62</c:v>
                </c:pt>
                <c:pt idx="23">
                  <c:v>59.8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25F1-49AC-A8AC-D2132CE8022F}"/>
            </c:ext>
          </c:extLst>
        </c:ser>
        <c:ser>
          <c:idx val="11"/>
          <c:order val="11"/>
          <c:tx>
            <c:strRef>
              <c:f>Building_11491_SMACCS_1_month!$CI$2</c:f>
              <c:strCache>
                <c:ptCount val="1"/>
                <c:pt idx="0">
                  <c:v>MEAN</c:v>
                </c:pt>
              </c:strCache>
            </c:strRef>
          </c:tx>
          <c:spPr>
            <a:ln w="28575" cap="flat" cmpd="sng" algn="ctr">
              <a:solidFill>
                <a:schemeClr val="accent6">
                  <a:lumMod val="60000"/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Building_11491_SMACCS_1_month!$CI$3:$CI$26</c:f>
              <c:numCache>
                <c:formatCode>0.00</c:formatCode>
                <c:ptCount val="24"/>
                <c:pt idx="0">
                  <c:v>59.000000000000007</c:v>
                </c:pt>
                <c:pt idx="1">
                  <c:v>60.827272727272721</c:v>
                </c:pt>
                <c:pt idx="2">
                  <c:v>59.854545454545452</c:v>
                </c:pt>
                <c:pt idx="3">
                  <c:v>60.800000000000004</c:v>
                </c:pt>
                <c:pt idx="4">
                  <c:v>63.209090909090904</c:v>
                </c:pt>
                <c:pt idx="5">
                  <c:v>59.572727272727278</c:v>
                </c:pt>
                <c:pt idx="6">
                  <c:v>63.345454545454544</c:v>
                </c:pt>
                <c:pt idx="7">
                  <c:v>75.854545454545459</c:v>
                </c:pt>
                <c:pt idx="8">
                  <c:v>82.481818181818184</c:v>
                </c:pt>
                <c:pt idx="9">
                  <c:v>197.20909090909092</c:v>
                </c:pt>
                <c:pt idx="10">
                  <c:v>190.10000000000002</c:v>
                </c:pt>
                <c:pt idx="11">
                  <c:v>189.23636363636362</c:v>
                </c:pt>
                <c:pt idx="12">
                  <c:v>184.46363636363637</c:v>
                </c:pt>
                <c:pt idx="13">
                  <c:v>181.10909090909092</c:v>
                </c:pt>
                <c:pt idx="14">
                  <c:v>180.3818181818182</c:v>
                </c:pt>
                <c:pt idx="15">
                  <c:v>181.28181818181815</c:v>
                </c:pt>
                <c:pt idx="16">
                  <c:v>182.23636363636362</c:v>
                </c:pt>
                <c:pt idx="17">
                  <c:v>158.06363636363633</c:v>
                </c:pt>
                <c:pt idx="18">
                  <c:v>85.672727272727258</c:v>
                </c:pt>
                <c:pt idx="19">
                  <c:v>80.645454545454541</c:v>
                </c:pt>
                <c:pt idx="20">
                  <c:v>82.418181818181822</c:v>
                </c:pt>
                <c:pt idx="21">
                  <c:v>83.74545454545455</c:v>
                </c:pt>
                <c:pt idx="22">
                  <c:v>56.272727272727273</c:v>
                </c:pt>
                <c:pt idx="23">
                  <c:v>56.654545454545449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25F1-49AC-A8AC-D2132CE802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3237072"/>
        <c:axId val="753238032"/>
      </c:scatterChart>
      <c:scatterChart>
        <c:scatterStyle val="lineMarker"/>
        <c:varyColors val="0"/>
        <c:ser>
          <c:idx val="12"/>
          <c:order val="12"/>
          <c:tx>
            <c:strRef>
              <c:f>Building_11491_SMACCS_1_month!$CJ$2</c:f>
              <c:strCache>
                <c:ptCount val="1"/>
                <c:pt idx="0">
                  <c:v>VAR</c:v>
                </c:pt>
              </c:strCache>
            </c:strRef>
          </c:tx>
          <c:spPr>
            <a:ln w="38100" cap="flat" cmpd="sng" algn="ctr">
              <a:solidFill>
                <a:schemeClr val="accent1">
                  <a:lumMod val="80000"/>
                  <a:lumOff val="20000"/>
                  <a:alpha val="7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Building_11491_SMACCS_1_month!$BW$3:$BW$26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xVal>
          <c:yVal>
            <c:numRef>
              <c:f>Building_11491_SMACCS_1_month!$CJ$3:$CJ$26</c:f>
              <c:numCache>
                <c:formatCode>0.00</c:formatCode>
                <c:ptCount val="24"/>
                <c:pt idx="1">
                  <c:v>1.8272727272727138</c:v>
                </c:pt>
                <c:pt idx="2">
                  <c:v>-0.97272727272726911</c:v>
                </c:pt>
                <c:pt idx="3">
                  <c:v>0.94545454545455243</c:v>
                </c:pt>
                <c:pt idx="4">
                  <c:v>2.4090909090908994</c:v>
                </c:pt>
                <c:pt idx="5">
                  <c:v>-3.636363636363626</c:v>
                </c:pt>
                <c:pt idx="6">
                  <c:v>3.7727272727272663</c:v>
                </c:pt>
                <c:pt idx="7">
                  <c:v>12.509090909090915</c:v>
                </c:pt>
                <c:pt idx="8">
                  <c:v>6.6272727272727252</c:v>
                </c:pt>
                <c:pt idx="9">
                  <c:v>114.72727272727273</c:v>
                </c:pt>
                <c:pt idx="10">
                  <c:v>-7.1090909090908951</c:v>
                </c:pt>
                <c:pt idx="11">
                  <c:v>-0.86363636363640239</c:v>
                </c:pt>
                <c:pt idx="12">
                  <c:v>-4.7727272727272521</c:v>
                </c:pt>
                <c:pt idx="13">
                  <c:v>-3.3545454545454447</c:v>
                </c:pt>
                <c:pt idx="14">
                  <c:v>-0.72727272727271952</c:v>
                </c:pt>
                <c:pt idx="15">
                  <c:v>0.89999999999994884</c:v>
                </c:pt>
                <c:pt idx="16">
                  <c:v>0.95454545454546746</c:v>
                </c:pt>
                <c:pt idx="17">
                  <c:v>-24.172727272727286</c:v>
                </c:pt>
                <c:pt idx="18">
                  <c:v>-72.390909090909076</c:v>
                </c:pt>
                <c:pt idx="19">
                  <c:v>-5.0272727272727167</c:v>
                </c:pt>
                <c:pt idx="20">
                  <c:v>1.7727272727272805</c:v>
                </c:pt>
                <c:pt idx="21">
                  <c:v>1.327272727272728</c:v>
                </c:pt>
                <c:pt idx="22">
                  <c:v>-27.472727272727276</c:v>
                </c:pt>
                <c:pt idx="23">
                  <c:v>0.38181818181817562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25F1-49AC-A8AC-D2132CE802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5263224"/>
        <c:axId val="695262264"/>
      </c:scatterChart>
      <c:valAx>
        <c:axId val="753237072"/>
        <c:scaling>
          <c:orientation val="minMax"/>
          <c:max val="23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238032"/>
        <c:crosses val="autoZero"/>
        <c:crossBetween val="midCat"/>
      </c:valAx>
      <c:valAx>
        <c:axId val="75323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53237072"/>
        <c:crosses val="autoZero"/>
        <c:crossBetween val="midCat"/>
      </c:valAx>
      <c:valAx>
        <c:axId val="695262264"/>
        <c:scaling>
          <c:orientation val="minMax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695263224"/>
        <c:crosses val="max"/>
        <c:crossBetween val="midCat"/>
      </c:valAx>
      <c:valAx>
        <c:axId val="695263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95262264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80E12-553A-4E0E-8ACA-779C8C68B106}" type="datetimeFigureOut">
              <a:rPr lang="es-ES" smtClean="0"/>
              <a:t>10/01/2022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AA2D5-4364-42C8-912E-4C2701D710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849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ICIO_SEC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3289-15AE-48EB-8A0A-DDB5E5781E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472C4">
              <a:alpha val="50196"/>
            </a:srgbClr>
          </a:solidFill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AE556-663E-4178-BA98-251DA20A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A2060D-80E1-4D61-AA6B-83CD3B23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10/01/2022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BB1839-574F-4406-A7EF-61D4A76E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1458BC-6120-40AE-A8BA-62716DB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042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3289-15AE-48EB-8A0A-DDB5E578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9AE556-663E-4178-BA98-251DA20AB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A2060D-80E1-4D61-AA6B-83CD3B23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10/01/2022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BB1839-574F-4406-A7EF-61D4A76E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1458BC-6120-40AE-A8BA-62716DB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4A216-3FB9-4DC5-A4D4-F3B211722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5729" y="2265655"/>
            <a:ext cx="871927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6A3752-E30B-4F43-A910-4E5129CB2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5729" y="4692347"/>
            <a:ext cx="8731469" cy="8712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08F5B5-D699-48C2-8952-D4E1E4AF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10/01/2022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11FA67-B7E9-4A44-BFB5-05736F7F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127F0F-FF52-42F8-AF0B-7376DE51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CF92FC-BDCB-4E8F-9A9E-B7DF4403F2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28" t="19436" r="1278" b="62393"/>
          <a:stretch/>
        </p:blipFill>
        <p:spPr>
          <a:xfrm>
            <a:off x="0" y="-124150"/>
            <a:ext cx="12192000" cy="26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0F6C9-815A-4DA1-B61F-02F256775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00" y="1709738"/>
            <a:ext cx="80835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BB7AAA-F60C-4BCE-BEA4-227CC1588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3900" y="4589463"/>
            <a:ext cx="80835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37107-B98A-40DB-885A-D197646A2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10/01/2022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53E0D0-2883-491F-BD47-DBEDA5B1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696037-4960-4C04-B36D-0CD790BD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062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BE40171-D31C-4687-A01E-FC32851B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10/01/2022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2534A6-0ED3-49FA-B5E3-4A9623F77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4C7ED2-230E-4731-88AB-3E916819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4" name="Título 23">
            <a:extLst>
              <a:ext uri="{FF2B5EF4-FFF2-40B4-BE49-F238E27FC236}">
                <a16:creationId xmlns:a16="http://schemas.microsoft.com/office/drawing/2014/main" id="{2768CA2B-B241-4E7C-B0D7-099EEF47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84566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855DD6-D04C-43B5-A72F-A72FCE12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10/01/2022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A0B36B-7CED-4B9B-A0BC-C7BDEABC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F71628-859B-42F6-9993-D1F2C36B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45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D855DD6-D04C-43B5-A72F-A72FCE12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D90FA1-3F8E-4B6E-A74E-497C80E2A2D9}" type="datetimeFigureOut">
              <a:rPr lang="es-ES" smtClean="0"/>
              <a:t>10/01/2022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A0B36B-7CED-4B9B-A0BC-C7BDEABC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F71628-859B-42F6-9993-D1F2C36B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E27C2-3926-438F-9AA5-9F7297FFF3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51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github.com/robgaray/SMACCS_Building_Heat_Load_Analysis.git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robertogaray.com/" TargetMode="Externa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hyperlink" Target="mailto:roberto.garay@tecnalia.com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A87743-D3AF-4116-AC32-0D00CADE2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00" y="554832"/>
            <a:ext cx="7937500" cy="1135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11FB9D-6672-4E83-BF6F-3E5EEDDE6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6299" y="1825625"/>
            <a:ext cx="7937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D85890-45E7-44CA-928C-3728E4D35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D90FA1-3F8E-4B6E-A74E-497C80E2A2D9}" type="datetimeFigureOut">
              <a:rPr lang="es-ES" smtClean="0"/>
              <a:pPr/>
              <a:t>10/01/2022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F33795-6E38-4E9C-8C07-0759CB2D5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777561-50B5-4E49-9D13-7C3D0A42D3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B4E27C2-3926-438F-9AA5-9F7297FFF3A2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20D0FA-3CDC-4C27-A9DF-4FA7E1FE279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1326374"/>
            <a:ext cx="1080000" cy="54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0D9369-E800-4BFD-A6FA-D67616E6DF2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587407"/>
            <a:ext cx="2390775" cy="738967"/>
          </a:xfrm>
          <a:prstGeom prst="rect">
            <a:avLst/>
          </a:prstGeom>
        </p:spPr>
      </p:pic>
      <p:pic>
        <p:nvPicPr>
          <p:cNvPr id="9" name="Imagen 8" descr="Imagen que contiene objeto, reloj, dibujo, medidor&#10;&#10;Descripción generada automáticamente">
            <a:extLst>
              <a:ext uri="{FF2B5EF4-FFF2-40B4-BE49-F238E27FC236}">
                <a16:creationId xmlns:a16="http://schemas.microsoft.com/office/drawing/2014/main" id="{C7181CB8-27D4-4CE7-9D99-71EC898B3DF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6" y="1396888"/>
            <a:ext cx="1080000" cy="372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3776E29-B394-4460-A00E-375A99B65F0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6" y="1978634"/>
            <a:ext cx="1080000" cy="394200"/>
          </a:xfrm>
          <a:prstGeom prst="rect">
            <a:avLst/>
          </a:prstGeom>
        </p:spPr>
      </p:pic>
      <p:pic>
        <p:nvPicPr>
          <p:cNvPr id="11" name="Imagen 10" descr="Imagen que contiene reloj, grande, gente, medidor&#10;&#10;Descripción generada automáticamente">
            <a:extLst>
              <a:ext uri="{FF2B5EF4-FFF2-40B4-BE49-F238E27FC236}">
                <a16:creationId xmlns:a16="http://schemas.microsoft.com/office/drawing/2014/main" id="{139E311D-3DD6-45AC-A15A-2363AD468D1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4" y="1932525"/>
            <a:ext cx="1079999" cy="54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FA50AB-10A0-485F-805F-B83D26871864}"/>
              </a:ext>
            </a:extLst>
          </p:cNvPr>
          <p:cNvSpPr txBox="1"/>
          <p:nvPr userDrawn="1"/>
        </p:nvSpPr>
        <p:spPr>
          <a:xfrm>
            <a:off x="294766" y="2615133"/>
            <a:ext cx="260783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Roberto GARAY MARTINEZ</a:t>
            </a:r>
          </a:p>
          <a:p>
            <a:r>
              <a:rPr lang="es-ES" sz="1600" dirty="0">
                <a:hlinkClick r:id="rId14"/>
              </a:rPr>
              <a:t>roberto.garay@tecnalia.com</a:t>
            </a:r>
            <a:endParaRPr lang="es-ES" sz="1600" dirty="0"/>
          </a:p>
          <a:p>
            <a:r>
              <a:rPr lang="es-ES" sz="1600" dirty="0">
                <a:hlinkClick r:id="rId15"/>
              </a:rPr>
              <a:t>https://robertogaray.com/</a:t>
            </a:r>
            <a:endParaRPr lang="es-ES" sz="1600" dirty="0"/>
          </a:p>
          <a:p>
            <a:r>
              <a:rPr lang="es-ES" sz="1400" dirty="0"/>
              <a:t>Lead </a:t>
            </a:r>
            <a:r>
              <a:rPr lang="es-ES" sz="1400" dirty="0" err="1"/>
              <a:t>Researcher</a:t>
            </a:r>
            <a:r>
              <a:rPr lang="es-ES" sz="1400" dirty="0"/>
              <a:t>, </a:t>
            </a:r>
            <a:r>
              <a:rPr lang="es-ES" sz="1400" dirty="0" err="1"/>
              <a:t>Building</a:t>
            </a:r>
            <a:r>
              <a:rPr lang="es-ES" sz="1400" dirty="0"/>
              <a:t> </a:t>
            </a:r>
            <a:r>
              <a:rPr lang="es-ES" sz="1400" dirty="0" err="1"/>
              <a:t>Physics</a:t>
            </a:r>
            <a:endParaRPr lang="es-ES" sz="1400" dirty="0"/>
          </a:p>
          <a:p>
            <a:r>
              <a:rPr lang="es-ES" sz="1400" dirty="0"/>
              <a:t>Tecnalia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4CAB566-55AD-4F7B-9FFC-80195F0C6297}"/>
              </a:ext>
            </a:extLst>
          </p:cNvPr>
          <p:cNvSpPr/>
          <p:nvPr userDrawn="1"/>
        </p:nvSpPr>
        <p:spPr>
          <a:xfrm>
            <a:off x="318205" y="4345707"/>
            <a:ext cx="28180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hlinkClick r:id="rId16"/>
              </a:rPr>
              <a:t>https://github.com/robgaray/</a:t>
            </a:r>
          </a:p>
          <a:p>
            <a:r>
              <a:rPr lang="es-ES" sz="1400" dirty="0" err="1">
                <a:hlinkClick r:id="rId16"/>
              </a:rPr>
              <a:t>SMACCS_Building_Heat_Load</a:t>
            </a:r>
            <a:r>
              <a:rPr lang="es-ES" sz="1400" dirty="0">
                <a:hlinkClick r:id="rId16"/>
              </a:rPr>
              <a:t>_</a:t>
            </a:r>
          </a:p>
          <a:p>
            <a:r>
              <a:rPr lang="es-ES" sz="1400" dirty="0" err="1">
                <a:hlinkClick r:id="rId16"/>
              </a:rPr>
              <a:t>Analysis.git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91596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  <p:sldLayoutId id="2147483649" r:id="rId3"/>
    <p:sldLayoutId id="2147483651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koeppen-geiger.vu-wien.ac.at/pdf/Paper_2006.pdf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127/0941-2948/2006/0130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poolgroup.com/Market-data1/Dayahead/Area-Prices/ALL1/Hourly/?view=chart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rador.cnmc.gob.es/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ios.ree.es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0120148/" TargetMode="Externa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ejk/808461304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1112035@N05/31610696003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U-SQL.gif" TargetMode="External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kia.com/es" TargetMode="External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ener.com/" TargetMode="External"/><Relationship Id="rId3" Type="http://schemas.openxmlformats.org/officeDocument/2006/relationships/hyperlink" Target="https://www.dexma.com/" TargetMode="External"/><Relationship Id="rId7" Type="http://schemas.openxmlformats.org/officeDocument/2006/relationships/hyperlink" Target="https://www.energis.cloud/en/" TargetMode="External"/><Relationship Id="rId2" Type="http://schemas.openxmlformats.org/officeDocument/2006/relationships/hyperlink" Target="https://www.smarki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ttics.com/" TargetMode="External"/><Relationship Id="rId5" Type="http://schemas.openxmlformats.org/officeDocument/2006/relationships/hyperlink" Target="http://genio.pro/" TargetMode="External"/><Relationship Id="rId4" Type="http://schemas.openxmlformats.org/officeDocument/2006/relationships/hyperlink" Target="https://www.ekiom.com/en/" TargetMode="External"/><Relationship Id="rId9" Type="http://schemas.openxmlformats.org/officeDocument/2006/relationships/hyperlink" Target="https://seinon.org/" TargetMode="Externa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jpg"/><Relationship Id="rId7" Type="http://schemas.openxmlformats.org/officeDocument/2006/relationships/image" Target="../media/image111.png"/><Relationship Id="rId12" Type="http://schemas.openxmlformats.org/officeDocument/2006/relationships/image" Target="../media/image116.jpg"/><Relationship Id="rId17" Type="http://schemas.openxmlformats.org/officeDocument/2006/relationships/image" Target="../media/image121.png"/><Relationship Id="rId2" Type="http://schemas.openxmlformats.org/officeDocument/2006/relationships/image" Target="../media/image106.jpg"/><Relationship Id="rId16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markia.com/en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zavea.com/projects/energy-benchmarking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build.2019.03.041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ae.es/uploads/documentos/documentos_12_Guia_tecnica_condiciones_climaticas_exteriores_de_proyecto_e4e5b769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usinessinsider.com/gas-signs-1970s-2011-8#-18" TargetMode="Externa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greedays.ne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doi.org/10.1016/0378-7788(86)90003-4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build.2014.11.033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16.06.141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ision_tree_learning#/media/File:Cart_tree_kyphosis.png" TargetMode="Externa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energy.2021.122318" TargetMode="Externa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energy.2021.122318" TargetMode="External"/><Relationship Id="rId4" Type="http://schemas.openxmlformats.org/officeDocument/2006/relationships/image" Target="../media/image142.jp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en.wikipedia.org/wiki/Gradient_boosting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l-gradient-boosting/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ibco.com/wiki/random-forest-template-tibco-spotfirer-wiki-page" TargetMode="External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#/media/File:Artificial_neural_network.svg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pus.com/authid/detail.uri?authorId=14630354400" TargetMode="External"/><Relationship Id="rId7" Type="http://schemas.openxmlformats.org/officeDocument/2006/relationships/hyperlink" Target="https://www.scopus.com/authid/detail.uri?authorId=27667564700" TargetMode="External"/><Relationship Id="rId2" Type="http://schemas.openxmlformats.org/officeDocument/2006/relationships/hyperlink" Target="https://github.com/robgaray/SMACCS_Building_Heat_Load_Analysis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opus.com/authid/detail.uri?authorId=56443716500" TargetMode="External"/><Relationship Id="rId5" Type="http://schemas.openxmlformats.org/officeDocument/2006/relationships/hyperlink" Target="https://www.scopus.com/authid/detail.uri?authorId=7202830430" TargetMode="External"/><Relationship Id="rId4" Type="http://schemas.openxmlformats.org/officeDocument/2006/relationships/hyperlink" Target="https://www.scopus.com/authid/detail.uri?authorId=57189900965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ergy.2021.122318" TargetMode="External"/><Relationship Id="rId7" Type="http://schemas.openxmlformats.org/officeDocument/2006/relationships/hyperlink" Target="https://doi.org/10.1016/j.egypro.2017.07.290" TargetMode="External"/><Relationship Id="rId2" Type="http://schemas.openxmlformats.org/officeDocument/2006/relationships/hyperlink" Target="https://orcid.org/0000-0003-2331-656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51/e3sconf/202017225001" TargetMode="External"/><Relationship Id="rId5" Type="http://schemas.openxmlformats.org/officeDocument/2006/relationships/hyperlink" Target="https://doi.org/10.1088/1755-1315/588/3/032007" TargetMode="External"/><Relationship Id="rId4" Type="http://schemas.openxmlformats.org/officeDocument/2006/relationships/hyperlink" Target="https://doi.org/10.5281/zenodo.558326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latedproject.eu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deaslab.io/publication/zhan-2020-building/&#65279;" TargetMode="External"/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apenergy.2020.11492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www.codigotecnico.org/images/stories/pdf/ahorroEnergia/DBHE.pd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rser.2017.05.229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ser.2017.05.229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i.org/10.1088/1755-1315/588/3/032007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raftery/4493063693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2.0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as.es/enagas/es/Gestion_Tecnica_Sistema/CalidadGas/CalidadGasMunicipio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as_meter.jpg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2.0/at/deed.en" TargetMode="External"/><Relationship Id="rId4" Type="http://schemas.openxmlformats.org/officeDocument/2006/relationships/hyperlink" Target="https://en.wikipedia.org/wiki/en:Creative_Common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t_exchanger" TargetMode="External"/><Relationship Id="rId7" Type="http://schemas.openxmlformats.org/officeDocument/2006/relationships/hyperlink" Target="https://www.kamstrup.com/en-en/heat-solutions/heat-meters/multical-303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Heat_meter#/media/File:W%C3%A4rme%C3%BCbergabestation_300_kW.jpg" TargetMode="External"/><Relationship Id="rId4" Type="http://schemas.openxmlformats.org/officeDocument/2006/relationships/hyperlink" Target="https://en.wikipedia.org/wiki/District_heating_substatio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hyperlink" Target="https://youtu.be/LR0rQ5vK8d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LR0rQ5vK8do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player.fr/57528916-Lesosai-5-calcul-du-bilan-thermique-d-une-construction-sia-380-1-en832-et-minergi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latedproject.eu/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oomberg.com/news/articles/2021-09-25/energy-crisis-puts-world-s-most-ambitious-climate-plan-to-test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nsdictionary.com/us/dictionary/english/utility-company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90BEF7F-2D46-4DC8-ADF3-6F3A26787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 </a:t>
            </a:r>
            <a:r>
              <a:rPr lang="es-ES" dirty="0" err="1"/>
              <a:t>Analysis</a:t>
            </a:r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35BB848-E27F-4ABA-94DD-4406E1369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UPV-EHU, Bilbao, 2022-01-10/13</a:t>
            </a:r>
          </a:p>
        </p:txBody>
      </p:sp>
    </p:spTree>
    <p:extLst>
      <p:ext uri="{BB962C8B-B14F-4D97-AF65-F5344CB8AC3E}">
        <p14:creationId xmlns:p14="http://schemas.microsoft.com/office/powerpoint/2010/main" val="342906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Mapa&#10;&#10;Descripción generada automáticamente">
            <a:extLst>
              <a:ext uri="{FF2B5EF4-FFF2-40B4-BE49-F238E27FC236}">
                <a16:creationId xmlns:a16="http://schemas.microsoft.com/office/drawing/2014/main" id="{AC85315D-E9F8-4E1C-B381-81043CC35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"/>
          <a:stretch/>
        </p:blipFill>
        <p:spPr>
          <a:xfrm>
            <a:off x="3594100" y="229196"/>
            <a:ext cx="8252586" cy="547628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7FC4DB8-2C65-4AFA-B032-F0C48FB27300}"/>
              </a:ext>
            </a:extLst>
          </p:cNvPr>
          <p:cNvSpPr txBox="1"/>
          <p:nvPr/>
        </p:nvSpPr>
        <p:spPr>
          <a:xfrm>
            <a:off x="3594100" y="5705475"/>
            <a:ext cx="843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Kottek</a:t>
            </a:r>
            <a:r>
              <a:rPr lang="en-US" dirty="0"/>
              <a:t>, M., J. </a:t>
            </a:r>
            <a:r>
              <a:rPr lang="en-US" dirty="0" err="1"/>
              <a:t>Grieser</a:t>
            </a:r>
            <a:r>
              <a:rPr lang="en-US" dirty="0"/>
              <a:t>, C. Beck, B. Rudolf, and F. Rubel, 2006: </a:t>
            </a:r>
            <a:r>
              <a:rPr lang="en-US" dirty="0">
                <a:hlinkClick r:id="rId3"/>
              </a:rPr>
              <a:t>World Map of the </a:t>
            </a:r>
            <a:r>
              <a:rPr lang="en-US" dirty="0" err="1">
                <a:hlinkClick r:id="rId3"/>
              </a:rPr>
              <a:t>Köppen</a:t>
            </a:r>
            <a:r>
              <a:rPr lang="en-US" dirty="0">
                <a:hlinkClick r:id="rId3"/>
              </a:rPr>
              <a:t>-Geiger climate classification updated</a:t>
            </a:r>
            <a:r>
              <a:rPr lang="en-US" dirty="0"/>
              <a:t>. </a:t>
            </a:r>
            <a:r>
              <a:rPr lang="en-US" i="1" dirty="0" err="1"/>
              <a:t>Meteorol</a:t>
            </a:r>
            <a:r>
              <a:rPr lang="en-US" i="1" dirty="0"/>
              <a:t>. Z.</a:t>
            </a:r>
            <a:r>
              <a:rPr lang="en-US" dirty="0"/>
              <a:t>, </a:t>
            </a:r>
            <a:r>
              <a:rPr lang="en-US" b="1" dirty="0"/>
              <a:t>15</a:t>
            </a:r>
            <a:r>
              <a:rPr lang="en-US" dirty="0"/>
              <a:t>, 259-263.</a:t>
            </a:r>
          </a:p>
          <a:p>
            <a:r>
              <a:rPr lang="en-US" dirty="0">
                <a:hlinkClick r:id="rId4"/>
              </a:rPr>
              <a:t>DOI: 10.1127/0941-2948/2006/0130</a:t>
            </a:r>
            <a:r>
              <a:rPr lang="en-US" dirty="0"/>
              <a:t>.</a:t>
            </a:r>
            <a:endParaRPr lang="es-ES" dirty="0"/>
          </a:p>
        </p:txBody>
      </p:sp>
      <p:pic>
        <p:nvPicPr>
          <p:cNvPr id="10" name="Imagen 9" descr="Imagen que contiene Mapa&#10;&#10;Descripción generada automáticamente">
            <a:extLst>
              <a:ext uri="{FF2B5EF4-FFF2-40B4-BE49-F238E27FC236}">
                <a16:creationId xmlns:a16="http://schemas.microsoft.com/office/drawing/2014/main" id="{9D080B75-BEBE-40E6-B33D-293F44597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" r="44753" b="80105"/>
          <a:stretch/>
        </p:blipFill>
        <p:spPr>
          <a:xfrm>
            <a:off x="3594100" y="152670"/>
            <a:ext cx="8443142" cy="1270001"/>
          </a:xfrm>
          <a:prstGeom prst="rect">
            <a:avLst/>
          </a:prstGeom>
        </p:spPr>
      </p:pic>
      <p:pic>
        <p:nvPicPr>
          <p:cNvPr id="12" name="Imagen 11" descr="Imagen que contiene Mapa&#10;&#10;Descripción generada automáticamente">
            <a:extLst>
              <a:ext uri="{FF2B5EF4-FFF2-40B4-BE49-F238E27FC236}">
                <a16:creationId xmlns:a16="http://schemas.microsoft.com/office/drawing/2014/main" id="{780C6D8F-7176-471B-A706-DFCE2D0158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 b="11317"/>
          <a:stretch/>
        </p:blipFill>
        <p:spPr>
          <a:xfrm>
            <a:off x="3594100" y="1371277"/>
            <a:ext cx="8252586" cy="3351510"/>
          </a:xfrm>
          <a:prstGeom prst="rect">
            <a:avLst/>
          </a:prstGeom>
        </p:spPr>
      </p:pic>
      <p:pic>
        <p:nvPicPr>
          <p:cNvPr id="11" name="Imagen 10" descr="Imagen que contiene Mapa&#10;&#10;Descripción generada automáticamente">
            <a:extLst>
              <a:ext uri="{FF2B5EF4-FFF2-40B4-BE49-F238E27FC236}">
                <a16:creationId xmlns:a16="http://schemas.microsoft.com/office/drawing/2014/main" id="{23BCB730-3E55-4849-B04D-E85CC345C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5" b="80105"/>
          <a:stretch/>
        </p:blipFill>
        <p:spPr>
          <a:xfrm>
            <a:off x="3594100" y="4418728"/>
            <a:ext cx="8252586" cy="242882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F1536F34-D789-431A-ADB4-4434301C5FB9}"/>
              </a:ext>
            </a:extLst>
          </p:cNvPr>
          <p:cNvSpPr/>
          <p:nvPr/>
        </p:nvSpPr>
        <p:spPr>
          <a:xfrm>
            <a:off x="8040913" y="249353"/>
            <a:ext cx="2148115" cy="4908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AE8CF68-BB8D-4182-A7F9-87D22731930F}"/>
              </a:ext>
            </a:extLst>
          </p:cNvPr>
          <p:cNvSpPr/>
          <p:nvPr/>
        </p:nvSpPr>
        <p:spPr>
          <a:xfrm>
            <a:off x="5309197" y="740229"/>
            <a:ext cx="1483489" cy="631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85ACEE0-A3FD-4360-AC82-428A53889D8A}"/>
              </a:ext>
            </a:extLst>
          </p:cNvPr>
          <p:cNvSpPr/>
          <p:nvPr/>
        </p:nvSpPr>
        <p:spPr>
          <a:xfrm>
            <a:off x="3594100" y="5486723"/>
            <a:ext cx="2139043" cy="631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62C2076-4F67-4C47-BA28-F6FAA5938111}"/>
              </a:ext>
            </a:extLst>
          </p:cNvPr>
          <p:cNvSpPr/>
          <p:nvPr/>
        </p:nvSpPr>
        <p:spPr>
          <a:xfrm>
            <a:off x="5733143" y="5486722"/>
            <a:ext cx="2139043" cy="631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B61F439-DF3A-4C5E-825C-4A7280E065F0}"/>
              </a:ext>
            </a:extLst>
          </p:cNvPr>
          <p:cNvSpPr/>
          <p:nvPr/>
        </p:nvSpPr>
        <p:spPr>
          <a:xfrm>
            <a:off x="7872186" y="5474694"/>
            <a:ext cx="2139043" cy="9233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437FC68-C6AA-478D-9407-4E9DAD85FFDE}"/>
              </a:ext>
            </a:extLst>
          </p:cNvPr>
          <p:cNvSpPr/>
          <p:nvPr/>
        </p:nvSpPr>
        <p:spPr>
          <a:xfrm>
            <a:off x="4972050" y="1371275"/>
            <a:ext cx="5886449" cy="921471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987E0B7D-2FDE-4C84-963E-A0C7C6226CB6}"/>
              </a:ext>
            </a:extLst>
          </p:cNvPr>
          <p:cNvSpPr/>
          <p:nvPr/>
        </p:nvSpPr>
        <p:spPr>
          <a:xfrm>
            <a:off x="5799819" y="3962400"/>
            <a:ext cx="943881" cy="573115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600F6E8-906C-4584-90A0-B3B463661C11}"/>
              </a:ext>
            </a:extLst>
          </p:cNvPr>
          <p:cNvSpPr/>
          <p:nvPr/>
        </p:nvSpPr>
        <p:spPr>
          <a:xfrm>
            <a:off x="7953375" y="3807350"/>
            <a:ext cx="609600" cy="331123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60AD7141-5434-443C-891F-E2341748C7C7}"/>
              </a:ext>
            </a:extLst>
          </p:cNvPr>
          <p:cNvSpPr/>
          <p:nvPr/>
        </p:nvSpPr>
        <p:spPr>
          <a:xfrm>
            <a:off x="10553698" y="3726181"/>
            <a:ext cx="943881" cy="692546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26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2" grpId="0" animBg="1"/>
      <p:bldP spid="23" grpId="0" animBg="1"/>
      <p:bldP spid="2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83D3F5-73A1-48FF-8117-6CC0519F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796902"/>
            <a:ext cx="8423739" cy="471350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B565AB8-B2CC-418E-B1A6-E6E1E36A1FC0}"/>
              </a:ext>
            </a:extLst>
          </p:cNvPr>
          <p:cNvSpPr/>
          <p:nvPr/>
        </p:nvSpPr>
        <p:spPr>
          <a:xfrm>
            <a:off x="3717851" y="4529471"/>
            <a:ext cx="77111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One Day Ahead prices for SWEDEN. (captured on 2021/03/17)</a:t>
            </a:r>
          </a:p>
          <a:p>
            <a:r>
              <a:rPr lang="en-GB" dirty="0">
                <a:hlinkClick r:id="rId3"/>
              </a:rPr>
              <a:t>https://www.nordpoolgroup.com/Market-data1/Dayahead/Area-Prices/ALL1/Hourly/?view=chart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76390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Natural Gas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Same Fixed + Variable cost structure as for Electricity</a:t>
            </a:r>
          </a:p>
          <a:p>
            <a:r>
              <a:rPr lang="en-GB" dirty="0"/>
              <a:t>No intra-daily price variations</a:t>
            </a:r>
          </a:p>
          <a:p>
            <a:r>
              <a:rPr lang="en-GB" dirty="0"/>
              <a:t>Cost comparison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41D6A4E-3430-4497-9BB5-123E9C1D8FBE}"/>
              </a:ext>
            </a:extLst>
          </p:cNvPr>
          <p:cNvGraphicFramePr>
            <a:graphicFrameLocks noGrp="1"/>
          </p:cNvGraphicFramePr>
          <p:nvPr/>
        </p:nvGraphicFramePr>
        <p:xfrm>
          <a:off x="3594718" y="3819706"/>
          <a:ext cx="812799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3782138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038217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9733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(</a:t>
                      </a:r>
                      <a:r>
                        <a:rPr lang="es-ES" sz="2800" dirty="0" err="1"/>
                        <a:t>dwellings</a:t>
                      </a:r>
                      <a:r>
                        <a:rPr lang="es-ES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 err="1"/>
                        <a:t>Fixed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fee</a:t>
                      </a:r>
                      <a:r>
                        <a:rPr lang="es-ES" sz="2800" dirty="0"/>
                        <a:t> [€/</a:t>
                      </a:r>
                      <a:r>
                        <a:rPr lang="es-ES" sz="2800" dirty="0" err="1"/>
                        <a:t>month</a:t>
                      </a:r>
                      <a:r>
                        <a:rPr lang="es-ES" sz="28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800" dirty="0"/>
                        <a:t>Variable </a:t>
                      </a:r>
                      <a:r>
                        <a:rPr lang="es-ES" sz="2800" dirty="0" err="1"/>
                        <a:t>fee</a:t>
                      </a:r>
                      <a:r>
                        <a:rPr lang="es-ES" sz="2800" dirty="0"/>
                        <a:t> [€/kWh]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43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800" dirty="0" err="1"/>
                        <a:t>Electricity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~15€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0,06 - </a:t>
                      </a:r>
                      <a:r>
                        <a:rPr lang="es-ES" sz="2800" u="sng" dirty="0"/>
                        <a:t>0,13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84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800" dirty="0"/>
                        <a:t>Natural 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0,04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519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2839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83BA2C-0D80-45D2-ACF4-E3560EBE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365" y="1072995"/>
            <a:ext cx="7364905" cy="36568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1658995-6C5A-449F-A125-CC8987E2589D}"/>
              </a:ext>
            </a:extLst>
          </p:cNvPr>
          <p:cNvSpPr txBox="1"/>
          <p:nvPr/>
        </p:nvSpPr>
        <p:spPr>
          <a:xfrm>
            <a:off x="4676079" y="523120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>
                <a:hlinkClick r:id="rId3"/>
              </a:rPr>
              <a:t>https://comparador.cnmc.gob.es/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5307298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540105-79EA-43E1-9F69-4F451451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429" y="1690688"/>
            <a:ext cx="7573771" cy="42024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3F21B0A-E512-4135-BB79-CB61A39E061C}"/>
              </a:ext>
            </a:extLst>
          </p:cNvPr>
          <p:cNvSpPr txBox="1"/>
          <p:nvPr/>
        </p:nvSpPr>
        <p:spPr>
          <a:xfrm>
            <a:off x="7354539" y="589316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Year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FAC121-3535-4F8C-A627-425BF29E2E2E}"/>
              </a:ext>
            </a:extLst>
          </p:cNvPr>
          <p:cNvSpPr txBox="1"/>
          <p:nvPr/>
        </p:nvSpPr>
        <p:spPr>
          <a:xfrm>
            <a:off x="7008258" y="1321356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Natural Gas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C21E192-4B89-47DD-A745-84F880580716}"/>
              </a:ext>
            </a:extLst>
          </p:cNvPr>
          <p:cNvCxnSpPr>
            <a:cxnSpLocks/>
          </p:cNvCxnSpPr>
          <p:nvPr/>
        </p:nvCxnSpPr>
        <p:spPr>
          <a:xfrm>
            <a:off x="7114478" y="3256157"/>
            <a:ext cx="2510994" cy="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FF0AEAB4-4884-413B-AFEA-17339912A074}"/>
              </a:ext>
            </a:extLst>
          </p:cNvPr>
          <p:cNvCxnSpPr>
            <a:cxnSpLocks/>
          </p:cNvCxnSpPr>
          <p:nvPr/>
        </p:nvCxnSpPr>
        <p:spPr>
          <a:xfrm flipV="1">
            <a:off x="4469892" y="4985396"/>
            <a:ext cx="2996834" cy="6634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E47AAB2-0F82-4096-95B8-7C7D8A70FBFE}"/>
              </a:ext>
            </a:extLst>
          </p:cNvPr>
          <p:cNvCxnSpPr>
            <a:cxnSpLocks/>
          </p:cNvCxnSpPr>
          <p:nvPr/>
        </p:nvCxnSpPr>
        <p:spPr>
          <a:xfrm>
            <a:off x="7347780" y="3256157"/>
            <a:ext cx="0" cy="1729239"/>
          </a:xfrm>
          <a:prstGeom prst="line">
            <a:avLst/>
          </a:prstGeom>
          <a:ln w="38100">
            <a:solidFill>
              <a:srgbClr val="FF090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F3DA8FF-ACD2-4EFF-825A-2F0417195D10}"/>
              </a:ext>
            </a:extLst>
          </p:cNvPr>
          <p:cNvSpPr txBox="1"/>
          <p:nvPr/>
        </p:nvSpPr>
        <p:spPr>
          <a:xfrm>
            <a:off x="6239566" y="3071491"/>
            <a:ext cx="86914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+300 %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6D320A1-235E-4CFD-88CA-6DDE601384F8}"/>
              </a:ext>
            </a:extLst>
          </p:cNvPr>
          <p:cNvCxnSpPr>
            <a:cxnSpLocks/>
          </p:cNvCxnSpPr>
          <p:nvPr/>
        </p:nvCxnSpPr>
        <p:spPr>
          <a:xfrm>
            <a:off x="9210907" y="4579590"/>
            <a:ext cx="2155902" cy="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F2B0A55-D966-4E8D-AFDE-7F6CE78D6597}"/>
              </a:ext>
            </a:extLst>
          </p:cNvPr>
          <p:cNvCxnSpPr>
            <a:cxnSpLocks/>
          </p:cNvCxnSpPr>
          <p:nvPr/>
        </p:nvCxnSpPr>
        <p:spPr>
          <a:xfrm>
            <a:off x="9518551" y="3262791"/>
            <a:ext cx="0" cy="1316799"/>
          </a:xfrm>
          <a:prstGeom prst="line">
            <a:avLst/>
          </a:prstGeom>
          <a:ln w="38100">
            <a:solidFill>
              <a:srgbClr val="FF090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6C3E140-0539-4A28-A457-94B2348301BA}"/>
              </a:ext>
            </a:extLst>
          </p:cNvPr>
          <p:cNvSpPr txBox="1"/>
          <p:nvPr/>
        </p:nvSpPr>
        <p:spPr>
          <a:xfrm>
            <a:off x="9510567" y="3836528"/>
            <a:ext cx="760144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- 60 %</a:t>
            </a:r>
          </a:p>
        </p:txBody>
      </p:sp>
    </p:spTree>
    <p:extLst>
      <p:ext uri="{BB962C8B-B14F-4D97-AF65-F5344CB8AC3E}">
        <p14:creationId xmlns:p14="http://schemas.microsoft.com/office/powerpoint/2010/main" val="174893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Variations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7833FA-6343-494E-82DC-D1D0CA3E2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1820561"/>
            <a:ext cx="7747000" cy="4899454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77D513A-3293-4CD0-B957-70573312CB2A}"/>
              </a:ext>
            </a:extLst>
          </p:cNvPr>
          <p:cNvSpPr txBox="1"/>
          <p:nvPr/>
        </p:nvSpPr>
        <p:spPr>
          <a:xfrm>
            <a:off x="4127500" y="61185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https://www.esios.ree.es/</a:t>
            </a:r>
            <a:r>
              <a:rPr lang="es-ES" dirty="0"/>
              <a:t>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4853EAF-69B9-48DE-92B0-9832F5CA2C6B}"/>
              </a:ext>
            </a:extLst>
          </p:cNvPr>
          <p:cNvSpPr txBox="1"/>
          <p:nvPr/>
        </p:nvSpPr>
        <p:spPr>
          <a:xfrm>
            <a:off x="5062654" y="2118732"/>
            <a:ext cx="35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Electricity</a:t>
            </a:r>
            <a:r>
              <a:rPr lang="es-ES" dirty="0"/>
              <a:t> spot Price. 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averages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E7E754-40A9-4FAE-B129-A8B28A694334}"/>
              </a:ext>
            </a:extLst>
          </p:cNvPr>
          <p:cNvSpPr txBox="1"/>
          <p:nvPr/>
        </p:nvSpPr>
        <p:spPr>
          <a:xfrm>
            <a:off x="4839629" y="294491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Spain</a:t>
            </a:r>
            <a:endParaRPr lang="es-ES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C3DF403-9076-4D6D-9581-13C13A5D7F1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37256" y="3129585"/>
            <a:ext cx="830090" cy="162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3D9187-062E-4CB1-84E1-ECBCA3C421DD}"/>
              </a:ext>
            </a:extLst>
          </p:cNvPr>
          <p:cNvSpPr txBox="1"/>
          <p:nvPr/>
        </p:nvSpPr>
        <p:spPr>
          <a:xfrm>
            <a:off x="6018532" y="2939343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France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45BAD18-661B-402D-8CAB-48370D80C9E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6830036" y="3124009"/>
            <a:ext cx="752793" cy="81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55C3B2B-21C9-4B19-A1C7-E36A90856C89}"/>
              </a:ext>
            </a:extLst>
          </p:cNvPr>
          <p:cNvSpPr txBox="1"/>
          <p:nvPr/>
        </p:nvSpPr>
        <p:spPr>
          <a:xfrm>
            <a:off x="8176946" y="2939343"/>
            <a:ext cx="188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Other</a:t>
            </a:r>
            <a:r>
              <a:rPr lang="es-ES" dirty="0"/>
              <a:t> Western EU</a:t>
            </a:r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81E6EF1B-7EFC-4627-ABE6-6E33F58AEDC5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0064899" y="3124009"/>
            <a:ext cx="1059811" cy="172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8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2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Demand-response &amp; </a:t>
            </a:r>
            <a:r>
              <a:rPr lang="en-US" dirty="0" err="1"/>
              <a:t>Interruptibility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Demand-response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Avoid excessive costs: Prevent most expensive heat production systems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Ensure that loads match the one-day ahead load forecast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Distribute energy consumption throughout less-expensive periods of the day</a:t>
            </a:r>
          </a:p>
          <a:p>
            <a:pPr lvl="2"/>
            <a:r>
              <a:rPr lang="en-GB" dirty="0">
                <a:solidFill>
                  <a:schemeClr val="accent6"/>
                </a:solidFill>
              </a:rPr>
              <a:t>Economic suggestion + self- optimisation</a:t>
            </a:r>
          </a:p>
          <a:p>
            <a:r>
              <a:rPr lang="en-GB" dirty="0" err="1"/>
              <a:t>Interruptibility</a:t>
            </a:r>
            <a:endParaRPr lang="en-GB" dirty="0"/>
          </a:p>
          <a:p>
            <a:pPr lvl="1"/>
            <a:r>
              <a:rPr lang="en-GB" dirty="0">
                <a:solidFill>
                  <a:schemeClr val="accent2"/>
                </a:solidFill>
              </a:rPr>
              <a:t>Keep system stability: Electric suppliers need to keep the balance of the network: 50Hz (60Hz) at all times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Compensate consumers to interrupt (fully or partially) energy supply</a:t>
            </a:r>
          </a:p>
          <a:p>
            <a:pPr lvl="2"/>
            <a:r>
              <a:rPr lang="en-GB" dirty="0">
                <a:solidFill>
                  <a:schemeClr val="accent6"/>
                </a:solidFill>
              </a:rPr>
              <a:t>Voluntary. Once signed for it, compulsory to interrupt upon short notice (i.e. 10 minutes)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A92DAB7-EDF2-4BB4-9FEA-502A8B66132D}"/>
              </a:ext>
            </a:extLst>
          </p:cNvPr>
          <p:cNvSpPr txBox="1"/>
          <p:nvPr/>
        </p:nvSpPr>
        <p:spPr>
          <a:xfrm>
            <a:off x="3416299" y="6010780"/>
            <a:ext cx="2073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rgbClr val="FF0000"/>
                </a:solidFill>
              </a:rPr>
              <a:t>(</a:t>
            </a:r>
            <a:r>
              <a:rPr lang="es-ES_tradnl" sz="3200" dirty="0" err="1">
                <a:solidFill>
                  <a:srgbClr val="FF0000"/>
                </a:solidFill>
              </a:rPr>
              <a:t>Electricity</a:t>
            </a:r>
            <a:r>
              <a:rPr lang="es-ES_tradnl" sz="3200" dirty="0">
                <a:solidFill>
                  <a:srgbClr val="FF0000"/>
                </a:solidFill>
              </a:rPr>
              <a:t>)</a:t>
            </a:r>
            <a:endParaRPr lang="es-E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930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energy carriers (Summary)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Energy </a:t>
            </a:r>
            <a:r>
              <a:rPr lang="es-ES_tradnl" dirty="0" err="1"/>
              <a:t>is</a:t>
            </a:r>
            <a:r>
              <a:rPr lang="es-ES_tradnl" dirty="0"/>
              <a:t> a </a:t>
            </a:r>
            <a:r>
              <a:rPr lang="es-ES_tradnl" dirty="0" err="1"/>
              <a:t>valuable</a:t>
            </a:r>
            <a:r>
              <a:rPr lang="es-ES_tradnl" dirty="0"/>
              <a:t> </a:t>
            </a:r>
            <a:r>
              <a:rPr lang="es-ES_tradnl" dirty="0" err="1"/>
              <a:t>resource</a:t>
            </a:r>
            <a:endParaRPr lang="es-ES_tradnl" dirty="0"/>
          </a:p>
          <a:p>
            <a:r>
              <a:rPr lang="es-ES_tradnl" dirty="0" err="1"/>
              <a:t>Complex</a:t>
            </a:r>
            <a:r>
              <a:rPr lang="es-ES_tradnl" dirty="0"/>
              <a:t> &amp; </a:t>
            </a:r>
            <a:r>
              <a:rPr lang="es-ES_tradnl" dirty="0" err="1"/>
              <a:t>highly</a:t>
            </a:r>
            <a:r>
              <a:rPr lang="es-ES_tradnl" dirty="0"/>
              <a:t> </a:t>
            </a:r>
            <a:r>
              <a:rPr lang="es-ES_tradnl" dirty="0" err="1"/>
              <a:t>regulated</a:t>
            </a:r>
            <a:r>
              <a:rPr lang="es-ES_tradnl" dirty="0"/>
              <a:t> </a:t>
            </a:r>
            <a:r>
              <a:rPr lang="es-ES_tradnl" dirty="0" err="1"/>
              <a:t>environment</a:t>
            </a:r>
            <a:endParaRPr lang="es-ES_tradnl" dirty="0"/>
          </a:p>
          <a:p>
            <a:r>
              <a:rPr lang="es-ES_tradnl" dirty="0"/>
              <a:t>Energy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traded</a:t>
            </a:r>
            <a:r>
              <a:rPr lang="es-ES_tradnl" dirty="0"/>
              <a:t> in </a:t>
            </a:r>
            <a:r>
              <a:rPr lang="es-ES_tradnl" dirty="0" err="1"/>
              <a:t>international</a:t>
            </a:r>
            <a:r>
              <a:rPr lang="es-ES_tradnl" dirty="0"/>
              <a:t> </a:t>
            </a:r>
            <a:r>
              <a:rPr lang="es-ES_tradnl" dirty="0" err="1"/>
              <a:t>markets</a:t>
            </a:r>
            <a:endParaRPr lang="es-ES_tradnl" dirty="0"/>
          </a:p>
          <a:p>
            <a:r>
              <a:rPr lang="es-ES_tradnl" dirty="0" err="1"/>
              <a:t>There</a:t>
            </a:r>
            <a:r>
              <a:rPr lang="es-ES_tradnl" dirty="0"/>
              <a:t> are </a:t>
            </a:r>
            <a:r>
              <a:rPr lang="es-ES_tradnl" dirty="0" err="1"/>
              <a:t>relevant</a:t>
            </a:r>
            <a:r>
              <a:rPr lang="es-ES_tradnl" dirty="0"/>
              <a:t> </a:t>
            </a:r>
            <a:r>
              <a:rPr lang="es-ES_tradnl" dirty="0" err="1"/>
              <a:t>variations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price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Energy </a:t>
            </a:r>
            <a:r>
              <a:rPr lang="es-ES_tradnl" dirty="0" err="1"/>
              <a:t>carriers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médium &amp; </a:t>
            </a:r>
            <a:r>
              <a:rPr lang="es-ES_tradnl" dirty="0" err="1"/>
              <a:t>long</a:t>
            </a:r>
            <a:r>
              <a:rPr lang="es-ES_tradnl" dirty="0"/>
              <a:t> </a:t>
            </a:r>
            <a:r>
              <a:rPr lang="es-ES_tradnl" dirty="0" err="1"/>
              <a:t>term</a:t>
            </a:r>
            <a:endParaRPr lang="es-ES_tradnl" dirty="0"/>
          </a:p>
          <a:p>
            <a:r>
              <a:rPr lang="es-ES_tradnl" dirty="0" err="1"/>
              <a:t>Electricity</a:t>
            </a:r>
            <a:r>
              <a:rPr lang="es-ES_tradnl" dirty="0"/>
              <a:t> can </a:t>
            </a:r>
            <a:r>
              <a:rPr lang="es-ES_tradnl" dirty="0" err="1"/>
              <a:t>not</a:t>
            </a:r>
            <a:r>
              <a:rPr lang="es-ES_tradnl" dirty="0"/>
              <a:t> be </a:t>
            </a:r>
            <a:r>
              <a:rPr lang="es-ES_tradnl" dirty="0" err="1"/>
              <a:t>stored</a:t>
            </a:r>
            <a:r>
              <a:rPr lang="es-ES_tradnl" dirty="0"/>
              <a:t> in </a:t>
            </a:r>
            <a:r>
              <a:rPr lang="es-ES_tradnl" dirty="0" err="1"/>
              <a:t>sufficient</a:t>
            </a:r>
            <a:r>
              <a:rPr lang="es-ES_tradnl" dirty="0"/>
              <a:t> </a:t>
            </a:r>
            <a:r>
              <a:rPr lang="es-ES_tradnl" dirty="0" err="1"/>
              <a:t>quantities</a:t>
            </a:r>
            <a:endParaRPr lang="es-ES_tradnl" dirty="0"/>
          </a:p>
          <a:p>
            <a:r>
              <a:rPr lang="es-ES_tradnl" dirty="0" err="1"/>
              <a:t>Electricity</a:t>
            </a:r>
            <a:r>
              <a:rPr lang="es-ES_tradnl" dirty="0"/>
              <a:t> </a:t>
            </a:r>
            <a:r>
              <a:rPr lang="es-ES_tradnl" dirty="0" err="1"/>
              <a:t>prices</a:t>
            </a:r>
            <a:r>
              <a:rPr lang="es-ES_tradnl" dirty="0"/>
              <a:t> </a:t>
            </a:r>
            <a:r>
              <a:rPr lang="es-ES_tradnl" dirty="0" err="1"/>
              <a:t>evolve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short </a:t>
            </a:r>
            <a:r>
              <a:rPr lang="es-ES_tradnl" dirty="0" err="1"/>
              <a:t>term</a:t>
            </a:r>
            <a:r>
              <a:rPr lang="es-ES_tradnl" dirty="0"/>
              <a:t> (i.e. </a:t>
            </a:r>
            <a:r>
              <a:rPr lang="es-ES_tradnl" dirty="0" err="1"/>
              <a:t>hours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61802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Variability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s-ES" dirty="0" err="1"/>
              <a:t>Users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/>
              <a:t>Non-</a:t>
            </a:r>
            <a:r>
              <a:rPr lang="es-ES" dirty="0" err="1"/>
              <a:t>explicit</a:t>
            </a:r>
            <a:r>
              <a:rPr lang="es-ES" dirty="0"/>
              <a:t> </a:t>
            </a:r>
            <a:r>
              <a:rPr lang="es-ES" dirty="0" err="1"/>
              <a:t>schedules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/>
              <a:t>Confort</a:t>
            </a:r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Failures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Pandemics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16729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A99968B-07BE-4981-B7D9-BFC1207EE87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1"/>
          <a:stretch/>
        </p:blipFill>
        <p:spPr bwMode="auto">
          <a:xfrm>
            <a:off x="5036289" y="1103085"/>
            <a:ext cx="5372986" cy="5012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EDF4BE0-089E-42F7-B14F-2B4F0888D023}"/>
              </a:ext>
            </a:extLst>
          </p:cNvPr>
          <p:cNvCxnSpPr>
            <a:cxnSpLocks/>
          </p:cNvCxnSpPr>
          <p:nvPr/>
        </p:nvCxnSpPr>
        <p:spPr>
          <a:xfrm>
            <a:off x="5925879" y="1924493"/>
            <a:ext cx="3281916" cy="3593805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EE9FAF-07D2-4AC9-B7D9-208FC2B65461}"/>
              </a:ext>
            </a:extLst>
          </p:cNvPr>
          <p:cNvSpPr txBox="1"/>
          <p:nvPr/>
        </p:nvSpPr>
        <p:spPr>
          <a:xfrm>
            <a:off x="5603358" y="1509823"/>
            <a:ext cx="89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Climate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653A77B-2A13-44B3-8FD3-4E9C6B1F4B62}"/>
              </a:ext>
            </a:extLst>
          </p:cNvPr>
          <p:cNvCxnSpPr>
            <a:cxnSpLocks/>
          </p:cNvCxnSpPr>
          <p:nvPr/>
        </p:nvCxnSpPr>
        <p:spPr>
          <a:xfrm>
            <a:off x="8006316" y="3429000"/>
            <a:ext cx="0" cy="1509823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2A7E9C-7B12-44D2-BEA6-D0DD76C689F8}"/>
              </a:ext>
            </a:extLst>
          </p:cNvPr>
          <p:cNvSpPr txBox="1"/>
          <p:nvPr/>
        </p:nvSpPr>
        <p:spPr>
          <a:xfrm>
            <a:off x="8160492" y="3860745"/>
            <a:ext cx="89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>
                <a:solidFill>
                  <a:schemeClr val="accent2"/>
                </a:solidFill>
              </a:rPr>
              <a:t>???</a:t>
            </a:r>
            <a:endParaRPr lang="es-ES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Users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Users</a:t>
            </a:r>
            <a:r>
              <a:rPr lang="es-ES_tradnl" dirty="0"/>
              <a:t> </a:t>
            </a:r>
            <a:r>
              <a:rPr lang="es-ES_tradnl" dirty="0" err="1"/>
              <a:t>behave</a:t>
            </a:r>
            <a:r>
              <a:rPr lang="es-ES_tradnl" dirty="0"/>
              <a:t> </a:t>
            </a:r>
            <a:r>
              <a:rPr lang="es-ES_tradnl" dirty="0" err="1"/>
              <a:t>slightly</a:t>
            </a:r>
            <a:r>
              <a:rPr lang="es-ES_tradnl" dirty="0"/>
              <a:t> </a:t>
            </a:r>
            <a:r>
              <a:rPr lang="es-ES_tradnl" dirty="0" err="1"/>
              <a:t>differently</a:t>
            </a:r>
            <a:r>
              <a:rPr lang="es-ES_tradnl" dirty="0"/>
              <a:t> </a:t>
            </a:r>
            <a:r>
              <a:rPr lang="es-ES_tradnl" dirty="0" err="1"/>
              <a:t>every</a:t>
            </a:r>
            <a:r>
              <a:rPr lang="es-ES_tradnl" dirty="0"/>
              <a:t> </a:t>
            </a:r>
            <a:r>
              <a:rPr lang="es-ES_tradnl" dirty="0" err="1"/>
              <a:t>day</a:t>
            </a:r>
            <a:endParaRPr lang="es-ES_tradnl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7034ED2-F80C-4E9A-B9F2-B3D57A8DDDA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805" y="2440620"/>
            <a:ext cx="6653981" cy="3803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554035F-39F5-4D67-84BA-B64678F4E9E8}"/>
              </a:ext>
            </a:extLst>
          </p:cNvPr>
          <p:cNvSpPr txBox="1"/>
          <p:nvPr/>
        </p:nvSpPr>
        <p:spPr>
          <a:xfrm>
            <a:off x="3416299" y="6311900"/>
            <a:ext cx="815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Weather-normalized</a:t>
            </a:r>
            <a:r>
              <a:rPr lang="es-ES_tradnl" dirty="0"/>
              <a:t> </a:t>
            </a:r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patterns</a:t>
            </a:r>
            <a:r>
              <a:rPr lang="es-ES_tradnl" dirty="0"/>
              <a:t> in a </a:t>
            </a:r>
            <a:r>
              <a:rPr lang="es-ES_tradnl" dirty="0" err="1"/>
              <a:t>building</a:t>
            </a:r>
            <a:r>
              <a:rPr lang="es-ES_tradnl" dirty="0"/>
              <a:t>. Lumbreras eta Al. (</a:t>
            </a:r>
            <a:r>
              <a:rPr lang="es-ES_tradnl" dirty="0" err="1"/>
              <a:t>Unpublished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954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A1794-13FF-4BF2-A740-4FC6E7626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Degree</a:t>
            </a:r>
            <a:r>
              <a:rPr lang="es-ES" dirty="0"/>
              <a:t>-Day </a:t>
            </a:r>
            <a:r>
              <a:rPr lang="es-ES" dirty="0" err="1"/>
              <a:t>Methods</a:t>
            </a:r>
            <a:r>
              <a:rPr lang="es-ES" dirty="0"/>
              <a:t> compute </a:t>
            </a:r>
            <a:r>
              <a:rPr lang="es-ES" dirty="0" err="1"/>
              <a:t>negative</a:t>
            </a:r>
            <a:r>
              <a:rPr lang="es-ES" dirty="0"/>
              <a:t>/positive </a:t>
            </a:r>
            <a:r>
              <a:rPr lang="es-ES" dirty="0" err="1"/>
              <a:t>deviations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</a:t>
            </a:r>
            <a:r>
              <a:rPr lang="es-ES" dirty="0" err="1"/>
              <a:t>ambient</a:t>
            </a:r>
            <a:r>
              <a:rPr lang="es-ES" dirty="0"/>
              <a:t> </a:t>
            </a:r>
            <a:r>
              <a:rPr lang="es-ES" dirty="0" err="1"/>
              <a:t>temperatures</a:t>
            </a:r>
            <a:r>
              <a:rPr lang="es-ES" dirty="0"/>
              <a:t>  vs a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temperature</a:t>
            </a:r>
            <a:endParaRPr lang="es-ES" dirty="0"/>
          </a:p>
          <a:p>
            <a:r>
              <a:rPr lang="es-ES" dirty="0"/>
              <a:t>Reference </a:t>
            </a:r>
            <a:r>
              <a:rPr lang="es-ES" dirty="0" err="1"/>
              <a:t>temperatures</a:t>
            </a:r>
            <a:r>
              <a:rPr lang="es-ES" dirty="0"/>
              <a:t> (</a:t>
            </a:r>
            <a:r>
              <a:rPr lang="es-ES" dirty="0" err="1"/>
              <a:t>typical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: 15ºC</a:t>
            </a:r>
          </a:p>
          <a:p>
            <a:pPr lvl="1"/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: 23ºC</a:t>
            </a:r>
          </a:p>
          <a:p>
            <a:r>
              <a:rPr lang="es-ES" dirty="0"/>
              <a:t>Reference </a:t>
            </a:r>
            <a:r>
              <a:rPr lang="es-ES" dirty="0" err="1"/>
              <a:t>temperatures</a:t>
            </a:r>
            <a:r>
              <a:rPr lang="es-ES" dirty="0"/>
              <a:t> are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dependent</a:t>
            </a:r>
            <a:endParaRPr lang="es-ES" dirty="0"/>
          </a:p>
          <a:p>
            <a:pPr lvl="1"/>
            <a:r>
              <a:rPr lang="es-ES" dirty="0"/>
              <a:t>NZEB. HDD </a:t>
            </a:r>
            <a:r>
              <a:rPr lang="es-ES" dirty="0" err="1"/>
              <a:t>temp</a:t>
            </a:r>
            <a:r>
              <a:rPr lang="es-ES" dirty="0"/>
              <a:t>. ~10-12ºC</a:t>
            </a:r>
          </a:p>
          <a:p>
            <a:pPr lvl="1"/>
            <a:r>
              <a:rPr lang="es-ES" dirty="0" err="1"/>
              <a:t>Glazed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. HDD </a:t>
            </a:r>
            <a:r>
              <a:rPr lang="es-ES" dirty="0" err="1"/>
              <a:t>temp</a:t>
            </a:r>
            <a:r>
              <a:rPr lang="es-ES" dirty="0"/>
              <a:t>. ~20ºC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84924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Users</a:t>
            </a:r>
            <a:endParaRPr lang="es-ES" dirty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781AF929-5735-4B09-A32A-887DC32B1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1" y="241588"/>
            <a:ext cx="4298601" cy="637482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A0A84CC-2A6D-402A-85F8-F984FBF7054A}"/>
              </a:ext>
            </a:extLst>
          </p:cNvPr>
          <p:cNvSpPr/>
          <p:nvPr/>
        </p:nvSpPr>
        <p:spPr>
          <a:xfrm>
            <a:off x="3399599" y="1690688"/>
            <a:ext cx="4179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“A London woman's love life and career both hinge, unknown to her, on </a:t>
            </a:r>
            <a:r>
              <a:rPr lang="en-US" b="1" u="sng" dirty="0"/>
              <a:t>whether or not she catches a train</a:t>
            </a:r>
            <a:r>
              <a:rPr lang="en-US" dirty="0"/>
              <a:t>. We see it both ways, in parallel.”</a:t>
            </a:r>
          </a:p>
          <a:p>
            <a:r>
              <a:rPr lang="es-ES" dirty="0">
                <a:hlinkClick r:id="rId3"/>
              </a:rPr>
              <a:t>https://www.imdb.com/title/tt0120148/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63E011-3DD3-4863-A67F-5EA21CAF5E1A}"/>
              </a:ext>
            </a:extLst>
          </p:cNvPr>
          <p:cNvSpPr txBox="1"/>
          <p:nvPr/>
        </p:nvSpPr>
        <p:spPr>
          <a:xfrm>
            <a:off x="3416300" y="3429000"/>
            <a:ext cx="41795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The</a:t>
            </a:r>
            <a:r>
              <a:rPr lang="es-ES_tradnl" dirty="0"/>
              <a:t> Energy Load </a:t>
            </a:r>
            <a:r>
              <a:rPr lang="es-ES_tradnl" dirty="0" err="1"/>
              <a:t>of</a:t>
            </a:r>
            <a:r>
              <a:rPr lang="es-ES_tradnl" dirty="0"/>
              <a:t> a </a:t>
            </a:r>
            <a:r>
              <a:rPr lang="es-ES_tradnl" dirty="0" err="1"/>
              <a:t>building</a:t>
            </a:r>
            <a:r>
              <a:rPr lang="es-ES_tradnl" dirty="0"/>
              <a:t> </a:t>
            </a:r>
            <a:r>
              <a:rPr lang="es-ES_tradnl" dirty="0" err="1"/>
              <a:t>varies</a:t>
            </a:r>
            <a:r>
              <a:rPr lang="es-ES_tradnl" dirty="0"/>
              <a:t> </a:t>
            </a:r>
            <a:r>
              <a:rPr lang="es-ES_tradnl" dirty="0" err="1"/>
              <a:t>depending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: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take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bus at 8:30 </a:t>
            </a:r>
            <a:r>
              <a:rPr lang="es-ES_tradnl" dirty="0" err="1"/>
              <a:t>or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sleep</a:t>
            </a:r>
            <a:r>
              <a:rPr lang="es-ES_tradnl" dirty="0"/>
              <a:t> 5’ more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it’s</a:t>
            </a:r>
            <a:r>
              <a:rPr lang="es-ES_tradnl" dirty="0"/>
              <a:t> </a:t>
            </a:r>
            <a:r>
              <a:rPr lang="es-ES_tradnl" dirty="0" err="1"/>
              <a:t>raining</a:t>
            </a:r>
            <a:r>
              <a:rPr lang="es-ES_tradnl" dirty="0"/>
              <a:t> and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leave</a:t>
            </a:r>
            <a:r>
              <a:rPr lang="es-ES_tradnl" dirty="0"/>
              <a:t> jogging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tomorrow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 err="1"/>
              <a:t>You</a:t>
            </a:r>
            <a:r>
              <a:rPr lang="es-ES_tradnl" dirty="0"/>
              <a:t> invite Friends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dinner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 err="1"/>
              <a:t>You</a:t>
            </a:r>
            <a:r>
              <a:rPr lang="es-ES_tradnl" dirty="0"/>
              <a:t> are </a:t>
            </a:r>
            <a:r>
              <a:rPr lang="es-ES_tradnl" dirty="0" err="1"/>
              <a:t>visiting</a:t>
            </a:r>
            <a:r>
              <a:rPr lang="es-ES_tradnl" dirty="0"/>
              <a:t> a </a:t>
            </a:r>
            <a:r>
              <a:rPr lang="es-ES_tradnl" dirty="0" err="1"/>
              <a:t>friend</a:t>
            </a:r>
            <a:r>
              <a:rPr lang="es-ES_tradnl" dirty="0"/>
              <a:t> in Australia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move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Belgium</a:t>
            </a:r>
            <a:r>
              <a:rPr lang="es-ES_tradnl" dirty="0"/>
              <a:t> </a:t>
            </a:r>
            <a:r>
              <a:rPr lang="es-ES_tradnl" dirty="0" err="1"/>
              <a:t>next</a:t>
            </a:r>
            <a:r>
              <a:rPr lang="es-ES_tradnl" dirty="0"/>
              <a:t> </a:t>
            </a:r>
            <a:r>
              <a:rPr lang="es-ES_tradnl" dirty="0" err="1"/>
              <a:t>semester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/>
              <a:t>…</a:t>
            </a:r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0C6B8A0-E640-432E-9229-153CCA9E2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94" y="5251586"/>
            <a:ext cx="1728012" cy="103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Non-explicit </a:t>
            </a:r>
            <a:r>
              <a:rPr lang="fr-FR" dirty="0" err="1"/>
              <a:t>schedules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 err="1"/>
              <a:t>Typical</a:t>
            </a:r>
            <a:r>
              <a:rPr lang="es-ES_tradnl" dirty="0"/>
              <a:t> </a:t>
            </a:r>
            <a:r>
              <a:rPr lang="es-ES_tradnl" dirty="0" err="1"/>
              <a:t>day</a:t>
            </a:r>
            <a:endParaRPr lang="es-ES_tradnl" dirty="0"/>
          </a:p>
          <a:p>
            <a:pPr lvl="1"/>
            <a:r>
              <a:rPr lang="es-ES_tradnl" dirty="0"/>
              <a:t>Open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public</a:t>
            </a:r>
            <a:r>
              <a:rPr lang="es-ES_tradnl" dirty="0"/>
              <a:t>:  10-14h</a:t>
            </a:r>
          </a:p>
          <a:p>
            <a:pPr lvl="1"/>
            <a:r>
              <a:rPr lang="es-ES_tradnl" dirty="0" err="1"/>
              <a:t>Employees</a:t>
            </a:r>
            <a:endParaRPr lang="es-ES_tradnl" dirty="0"/>
          </a:p>
          <a:p>
            <a:pPr lvl="2"/>
            <a:r>
              <a:rPr lang="es-ES_tradnl" dirty="0" err="1"/>
              <a:t>Building</a:t>
            </a:r>
            <a:r>
              <a:rPr lang="es-ES_tradnl" dirty="0"/>
              <a:t> open: 8-17h</a:t>
            </a:r>
          </a:p>
          <a:p>
            <a:pPr lvl="2"/>
            <a:r>
              <a:rPr lang="es-ES_tradnl" dirty="0" err="1"/>
              <a:t>Working</a:t>
            </a:r>
            <a:r>
              <a:rPr lang="es-ES_tradnl" dirty="0"/>
              <a:t> time: 8h.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reduced</a:t>
            </a:r>
            <a:r>
              <a:rPr lang="es-ES_tradnl" dirty="0"/>
              <a:t> time (</a:t>
            </a:r>
            <a:r>
              <a:rPr lang="es-ES_tradnl" dirty="0" err="1"/>
              <a:t>various</a:t>
            </a:r>
            <a:r>
              <a:rPr lang="es-ES_tradnl" dirty="0"/>
              <a:t> </a:t>
            </a:r>
            <a:r>
              <a:rPr lang="es-ES_tradnl" dirty="0" err="1"/>
              <a:t>reasons</a:t>
            </a:r>
            <a:r>
              <a:rPr lang="es-ES_tradnl" dirty="0"/>
              <a:t>: </a:t>
            </a:r>
            <a:r>
              <a:rPr lang="es-ES_tradnl" dirty="0" err="1"/>
              <a:t>Children</a:t>
            </a:r>
            <a:r>
              <a:rPr lang="es-ES_tradnl" dirty="0"/>
              <a:t>, </a:t>
            </a:r>
            <a:r>
              <a:rPr lang="es-ES_tradnl" dirty="0" err="1"/>
              <a:t>education</a:t>
            </a:r>
            <a:r>
              <a:rPr lang="es-ES_tradnl" dirty="0"/>
              <a:t>,…)</a:t>
            </a:r>
          </a:p>
          <a:p>
            <a:pPr lvl="2"/>
            <a:r>
              <a:rPr lang="es-ES_tradnl" dirty="0" err="1"/>
              <a:t>Interruptions</a:t>
            </a:r>
            <a:r>
              <a:rPr lang="es-ES_tradnl" dirty="0"/>
              <a:t>: 2-3 (</a:t>
            </a:r>
            <a:r>
              <a:rPr lang="es-ES_tradnl" dirty="0" err="1"/>
              <a:t>Coffee</a:t>
            </a:r>
            <a:r>
              <a:rPr lang="es-ES_tradnl" dirty="0"/>
              <a:t>, lunch, short </a:t>
            </a:r>
            <a:r>
              <a:rPr lang="es-ES_tradnl" dirty="0" err="1"/>
              <a:t>walk</a:t>
            </a:r>
            <a:r>
              <a:rPr lang="es-ES_tradnl" dirty="0"/>
              <a:t>,…)</a:t>
            </a:r>
          </a:p>
          <a:p>
            <a:pPr lvl="2"/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same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endParaRPr lang="es-ES_tradnl" dirty="0"/>
          </a:p>
          <a:p>
            <a:pPr lvl="2"/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home 2-3 </a:t>
            </a:r>
            <a:r>
              <a:rPr lang="es-ES_tradnl" dirty="0" err="1"/>
              <a:t>days</a:t>
            </a:r>
            <a:r>
              <a:rPr lang="es-ES_tradnl" dirty="0"/>
              <a:t> per </a:t>
            </a:r>
            <a:r>
              <a:rPr lang="es-ES_tradnl" dirty="0" err="1"/>
              <a:t>week</a:t>
            </a:r>
            <a:endParaRPr lang="es-ES_tradnl" dirty="0"/>
          </a:p>
          <a:p>
            <a:r>
              <a:rPr lang="es-ES_tradnl" dirty="0" err="1"/>
              <a:t>Variations</a:t>
            </a:r>
            <a:endParaRPr lang="es-ES_tradnl" dirty="0"/>
          </a:p>
          <a:p>
            <a:pPr lvl="1"/>
            <a:r>
              <a:rPr lang="es-ES_tradnl" dirty="0"/>
              <a:t>20-40%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personnel</a:t>
            </a:r>
            <a:r>
              <a:rPr lang="es-ES_tradnl" dirty="0"/>
              <a:t> </a:t>
            </a:r>
            <a:r>
              <a:rPr lang="es-ES_tradnl" dirty="0" err="1"/>
              <a:t>gets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office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reason</a:t>
            </a:r>
            <a:r>
              <a:rPr lang="es-ES_tradnl" dirty="0"/>
              <a:t> (meetings, </a:t>
            </a:r>
            <a:r>
              <a:rPr lang="es-ES_tradnl" dirty="0" err="1"/>
              <a:t>seminars</a:t>
            </a:r>
            <a:r>
              <a:rPr lang="es-ES_tradnl" dirty="0"/>
              <a:t>,…)</a:t>
            </a:r>
          </a:p>
          <a:p>
            <a:pPr lvl="1"/>
            <a:r>
              <a:rPr lang="es-ES_tradnl" dirty="0"/>
              <a:t>2-5%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people</a:t>
            </a:r>
            <a:r>
              <a:rPr lang="es-ES_tradnl" dirty="0"/>
              <a:t> are </a:t>
            </a:r>
            <a:r>
              <a:rPr lang="es-ES_tradnl" dirty="0" err="1"/>
              <a:t>sick</a:t>
            </a:r>
            <a:r>
              <a:rPr lang="es-ES_tradnl" dirty="0"/>
              <a:t> at home</a:t>
            </a:r>
          </a:p>
          <a:p>
            <a:pPr lvl="2"/>
            <a:endParaRPr lang="es-ES_tradnl" dirty="0"/>
          </a:p>
          <a:p>
            <a:pPr lvl="2"/>
            <a:endParaRPr lang="es-ES_tradnl" dirty="0"/>
          </a:p>
          <a:p>
            <a:pPr lvl="2"/>
            <a:endParaRPr lang="es-ES_tradnl" dirty="0"/>
          </a:p>
          <a:p>
            <a:pPr lvl="1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7A9C8F-D968-4691-9312-890A3A838675}"/>
              </a:ext>
            </a:extLst>
          </p:cNvPr>
          <p:cNvSpPr txBox="1"/>
          <p:nvPr/>
        </p:nvSpPr>
        <p:spPr>
          <a:xfrm>
            <a:off x="9856382" y="169068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Explicit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BC94BF3-3BAE-4039-8D8B-6540C53236E1}"/>
              </a:ext>
            </a:extLst>
          </p:cNvPr>
          <p:cNvSpPr/>
          <p:nvPr/>
        </p:nvSpPr>
        <p:spPr>
          <a:xfrm>
            <a:off x="6453963" y="2200940"/>
            <a:ext cx="931086" cy="3296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6D732DD-6ADD-44E0-A1E0-EAEDC25B0F30}"/>
              </a:ext>
            </a:extLst>
          </p:cNvPr>
          <p:cNvSpPr/>
          <p:nvPr/>
        </p:nvSpPr>
        <p:spPr>
          <a:xfrm>
            <a:off x="5904615" y="2836756"/>
            <a:ext cx="931086" cy="3296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7264600-0E93-4C00-BA64-438001B7E4B3}"/>
              </a:ext>
            </a:extLst>
          </p:cNvPr>
          <p:cNvSpPr/>
          <p:nvPr/>
        </p:nvSpPr>
        <p:spPr>
          <a:xfrm>
            <a:off x="5936514" y="3154746"/>
            <a:ext cx="506819" cy="32960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90CDCDA-9932-46C9-B10C-5E0775D80C8C}"/>
              </a:ext>
            </a:extLst>
          </p:cNvPr>
          <p:cNvSpPr/>
          <p:nvPr/>
        </p:nvSpPr>
        <p:spPr>
          <a:xfrm>
            <a:off x="7084828" y="3671686"/>
            <a:ext cx="931086" cy="329608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Confort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Setpoints</a:t>
            </a:r>
            <a:r>
              <a:rPr lang="es-ES_tradnl" dirty="0"/>
              <a:t> </a:t>
            </a:r>
            <a:r>
              <a:rPr lang="es-ES_tradnl" dirty="0" err="1"/>
              <a:t>vary</a:t>
            </a:r>
            <a:r>
              <a:rPr lang="es-ES_tradnl" dirty="0"/>
              <a:t> </a:t>
            </a:r>
            <a:r>
              <a:rPr lang="es-ES_tradnl" dirty="0" err="1"/>
              <a:t>depending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user</a:t>
            </a:r>
            <a:r>
              <a:rPr lang="es-ES_tradnl" dirty="0"/>
              <a:t> </a:t>
            </a:r>
            <a:r>
              <a:rPr lang="es-ES_tradnl" dirty="0" err="1"/>
              <a:t>preferences</a:t>
            </a:r>
            <a:endParaRPr lang="es-ES_tradnl" dirty="0"/>
          </a:p>
          <a:p>
            <a:pPr lvl="1"/>
            <a:r>
              <a:rPr lang="es-ES_tradnl" dirty="0"/>
              <a:t>Reference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: 20-22ºC (country </a:t>
            </a:r>
            <a:r>
              <a:rPr lang="es-ES_tradnl" dirty="0" err="1"/>
              <a:t>dependent</a:t>
            </a:r>
            <a:r>
              <a:rPr lang="es-ES_tradnl" dirty="0"/>
              <a:t>)</a:t>
            </a:r>
          </a:p>
          <a:p>
            <a:pPr lvl="1"/>
            <a:r>
              <a:rPr lang="es-ES_tradnl" dirty="0"/>
              <a:t>Sleeping </a:t>
            </a:r>
            <a:r>
              <a:rPr lang="es-ES_tradnl" dirty="0" err="1"/>
              <a:t>reference</a:t>
            </a:r>
            <a:r>
              <a:rPr lang="es-ES_tradnl" dirty="0"/>
              <a:t> : ~19ºC</a:t>
            </a:r>
          </a:p>
          <a:p>
            <a:r>
              <a:rPr lang="es-ES_tradnl" dirty="0" err="1"/>
              <a:t>Buildings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thermal</a:t>
            </a:r>
            <a:r>
              <a:rPr lang="es-ES_tradnl" dirty="0"/>
              <a:t> </a:t>
            </a:r>
            <a:r>
              <a:rPr lang="es-ES_tradnl" dirty="0" err="1"/>
              <a:t>inertia</a:t>
            </a:r>
            <a:r>
              <a:rPr lang="es-ES_tradnl" dirty="0"/>
              <a:t> &amp; </a:t>
            </a:r>
            <a:r>
              <a:rPr lang="es-ES_tradnl" dirty="0" err="1"/>
              <a:t>need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time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adapt</a:t>
            </a:r>
            <a:endParaRPr lang="es-ES_tradnl" dirty="0"/>
          </a:p>
          <a:p>
            <a:pPr lvl="1"/>
            <a:r>
              <a:rPr lang="es-ES_tradnl" dirty="0"/>
              <a:t>2-3 </a:t>
            </a:r>
            <a:r>
              <a:rPr lang="es-ES_tradnl" dirty="0" err="1"/>
              <a:t>ºC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variation</a:t>
            </a:r>
            <a:endParaRPr lang="es-ES_tradnl" dirty="0"/>
          </a:p>
          <a:p>
            <a:pPr lvl="1"/>
            <a:r>
              <a:rPr lang="es-ES_tradnl" dirty="0" err="1"/>
              <a:t>Temperature</a:t>
            </a:r>
            <a:r>
              <a:rPr lang="es-ES_tradnl" dirty="0"/>
              <a:t> </a:t>
            </a:r>
            <a:r>
              <a:rPr lang="es-ES_tradnl" dirty="0" err="1"/>
              <a:t>reduction</a:t>
            </a:r>
            <a:r>
              <a:rPr lang="es-ES_tradnl" dirty="0"/>
              <a:t>: 2-5h </a:t>
            </a:r>
            <a:r>
              <a:rPr lang="es-ES_tradnl" dirty="0" err="1"/>
              <a:t>with</a:t>
            </a:r>
            <a:r>
              <a:rPr lang="es-ES_tradnl" dirty="0"/>
              <a:t> ~no load</a:t>
            </a:r>
          </a:p>
          <a:p>
            <a:pPr lvl="1"/>
            <a:r>
              <a:rPr lang="es-ES_tradnl" dirty="0"/>
              <a:t> </a:t>
            </a:r>
            <a:r>
              <a:rPr lang="es-ES_tradnl" dirty="0" err="1"/>
              <a:t>Temperature</a:t>
            </a:r>
            <a:r>
              <a:rPr lang="es-ES_tradnl" dirty="0"/>
              <a:t> </a:t>
            </a:r>
            <a:r>
              <a:rPr lang="es-ES_tradnl" dirty="0" err="1"/>
              <a:t>rise</a:t>
            </a:r>
            <a:r>
              <a:rPr lang="es-ES_tradnl" dirty="0"/>
              <a:t>: 1-3h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increased</a:t>
            </a:r>
            <a:r>
              <a:rPr lang="es-ES_tradnl" dirty="0"/>
              <a:t> load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95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Confort</a:t>
            </a:r>
            <a:endParaRPr lang="es-ES" dirty="0"/>
          </a:p>
        </p:txBody>
      </p:sp>
      <p:pic>
        <p:nvPicPr>
          <p:cNvPr id="19" name="Imagen 1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290D0CD-91DD-43A3-A387-73082305E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2" y="4158829"/>
            <a:ext cx="3216495" cy="2441841"/>
          </a:xfrm>
          <a:prstGeom prst="rect">
            <a:avLst/>
          </a:prstGeom>
        </p:spPr>
      </p:pic>
      <p:grpSp>
        <p:nvGrpSpPr>
          <p:cNvPr id="45" name="Grupo 44">
            <a:extLst>
              <a:ext uri="{FF2B5EF4-FFF2-40B4-BE49-F238E27FC236}">
                <a16:creationId xmlns:a16="http://schemas.microsoft.com/office/drawing/2014/main" id="{3906EF22-4FF3-4E91-9729-5AFB484816A3}"/>
              </a:ext>
            </a:extLst>
          </p:cNvPr>
          <p:cNvGrpSpPr/>
          <p:nvPr/>
        </p:nvGrpSpPr>
        <p:grpSpPr>
          <a:xfrm>
            <a:off x="3993708" y="1529328"/>
            <a:ext cx="3151371" cy="2520000"/>
            <a:chOff x="3993708" y="1529328"/>
            <a:chExt cx="3151371" cy="2520000"/>
          </a:xfrm>
        </p:grpSpPr>
        <p:pic>
          <p:nvPicPr>
            <p:cNvPr id="35" name="Imagen 34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6927F3B8-C1B4-433D-9D68-18099168F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18"/>
            <a:stretch/>
          </p:blipFill>
          <p:spPr>
            <a:xfrm>
              <a:off x="3993708" y="1529328"/>
              <a:ext cx="3151371" cy="2520000"/>
            </a:xfrm>
            <a:prstGeom prst="rect">
              <a:avLst/>
            </a:prstGeom>
          </p:spPr>
        </p:pic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BA80B487-201E-4CE6-B51A-102737D41AD5}"/>
                </a:ext>
              </a:extLst>
            </p:cNvPr>
            <p:cNvCxnSpPr>
              <a:cxnSpLocks/>
            </p:cNvCxnSpPr>
            <p:nvPr/>
          </p:nvCxnSpPr>
          <p:spPr>
            <a:xfrm>
              <a:off x="4048125" y="2152650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07F7705-5515-48D5-8E50-0CF0FA49B928}"/>
              </a:ext>
            </a:extLst>
          </p:cNvPr>
          <p:cNvGrpSpPr/>
          <p:nvPr/>
        </p:nvGrpSpPr>
        <p:grpSpPr>
          <a:xfrm>
            <a:off x="3993708" y="4101132"/>
            <a:ext cx="3151371" cy="2520000"/>
            <a:chOff x="3993708" y="4101132"/>
            <a:chExt cx="3151371" cy="2520000"/>
          </a:xfrm>
        </p:grpSpPr>
        <p:pic>
          <p:nvPicPr>
            <p:cNvPr id="33" name="Imagen 32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35D61FFA-C81E-4177-AAE1-4572D95F0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018"/>
            <a:stretch/>
          </p:blipFill>
          <p:spPr>
            <a:xfrm>
              <a:off x="3993708" y="4101132"/>
              <a:ext cx="3151371" cy="2520000"/>
            </a:xfrm>
            <a:prstGeom prst="rect">
              <a:avLst/>
            </a:prstGeom>
          </p:spPr>
        </p:pic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429DD1FA-1678-4553-95D8-45708D106C23}"/>
                </a:ext>
              </a:extLst>
            </p:cNvPr>
            <p:cNvCxnSpPr>
              <a:cxnSpLocks/>
            </p:cNvCxnSpPr>
            <p:nvPr/>
          </p:nvCxnSpPr>
          <p:spPr>
            <a:xfrm>
              <a:off x="4048125" y="5181600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4C281E1-E460-42BF-A5C5-9DF65DB9CEBC}"/>
              </a:ext>
            </a:extLst>
          </p:cNvPr>
          <p:cNvGrpSpPr/>
          <p:nvPr/>
        </p:nvGrpSpPr>
        <p:grpSpPr>
          <a:xfrm>
            <a:off x="8770407" y="2668771"/>
            <a:ext cx="2850980" cy="2340923"/>
            <a:chOff x="7345644" y="2987748"/>
            <a:chExt cx="2850980" cy="2340923"/>
          </a:xfrm>
        </p:grpSpPr>
        <p:pic>
          <p:nvPicPr>
            <p:cNvPr id="23" name="Imagen 22" descr="Gráfico, Gráfico de cajas y bigotes&#10;&#10;Descripción generada automáticamente">
              <a:extLst>
                <a:ext uri="{FF2B5EF4-FFF2-40B4-BE49-F238E27FC236}">
                  <a16:creationId xmlns:a16="http://schemas.microsoft.com/office/drawing/2014/main" id="{9A6EB11D-364C-458B-B19E-A27E893682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6" r="36688"/>
            <a:stretch/>
          </p:blipFill>
          <p:spPr>
            <a:xfrm>
              <a:off x="7345644" y="2987748"/>
              <a:ext cx="2850980" cy="2340923"/>
            </a:xfrm>
            <a:prstGeom prst="rect">
              <a:avLst/>
            </a:prstGeom>
          </p:spPr>
        </p:pic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065D10B4-C967-44CB-9738-98C9D052FC02}"/>
                </a:ext>
              </a:extLst>
            </p:cNvPr>
            <p:cNvCxnSpPr>
              <a:cxnSpLocks/>
            </p:cNvCxnSpPr>
            <p:nvPr/>
          </p:nvCxnSpPr>
          <p:spPr>
            <a:xfrm>
              <a:off x="7385050" y="4467225"/>
              <a:ext cx="2247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Marcador de contenido 2">
            <a:extLst>
              <a:ext uri="{FF2B5EF4-FFF2-40B4-BE49-F238E27FC236}">
                <a16:creationId xmlns:a16="http://schemas.microsoft.com/office/drawing/2014/main" id="{DC447E2A-1259-4804-B766-277855ECD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039" y="1253331"/>
            <a:ext cx="323791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err="1"/>
              <a:t>Users</a:t>
            </a:r>
            <a:r>
              <a:rPr lang="es-ES_tradnl" dirty="0"/>
              <a:t> </a:t>
            </a:r>
            <a:r>
              <a:rPr lang="es-ES_tradnl" dirty="0" err="1"/>
              <a:t>may</a:t>
            </a:r>
            <a:r>
              <a:rPr lang="es-ES_tradnl" dirty="0"/>
              <a:t> </a:t>
            </a:r>
            <a:r>
              <a:rPr lang="es-ES_tradnl" dirty="0" err="1"/>
              <a:t>prefer</a:t>
            </a:r>
            <a:r>
              <a:rPr lang="es-ES_tradnl" dirty="0"/>
              <a:t>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temperature</a:t>
            </a:r>
            <a:r>
              <a:rPr lang="es-ES_tradnl" dirty="0"/>
              <a:t> </a:t>
            </a:r>
            <a:r>
              <a:rPr lang="es-ES_tradnl" dirty="0" err="1"/>
              <a:t>levels</a:t>
            </a:r>
            <a:endParaRPr lang="es-ES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44B22FDD-CCF0-467A-AC1F-2941BE89B19B}"/>
              </a:ext>
            </a:extLst>
          </p:cNvPr>
          <p:cNvSpPr txBox="1"/>
          <p:nvPr/>
        </p:nvSpPr>
        <p:spPr>
          <a:xfrm>
            <a:off x="3416300" y="196798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24ºC</a:t>
            </a:r>
            <a:endParaRPr lang="es-ES" dirty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007A8503-F5B8-4B86-926E-3DFC42E9F6F6}"/>
              </a:ext>
            </a:extLst>
          </p:cNvPr>
          <p:cNvCxnSpPr>
            <a:cxnSpLocks/>
          </p:cNvCxnSpPr>
          <p:nvPr/>
        </p:nvCxnSpPr>
        <p:spPr>
          <a:xfrm>
            <a:off x="4724400" y="1841500"/>
            <a:ext cx="0" cy="220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B87AEBAD-B9A8-4BD0-BF44-419C100CD776}"/>
              </a:ext>
            </a:extLst>
          </p:cNvPr>
          <p:cNvCxnSpPr>
            <a:cxnSpLocks/>
          </p:cNvCxnSpPr>
          <p:nvPr/>
        </p:nvCxnSpPr>
        <p:spPr>
          <a:xfrm>
            <a:off x="5676900" y="1841500"/>
            <a:ext cx="0" cy="220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9A988C24-577C-4A7C-AD8D-7607053D8C40}"/>
              </a:ext>
            </a:extLst>
          </p:cNvPr>
          <p:cNvCxnSpPr>
            <a:cxnSpLocks/>
          </p:cNvCxnSpPr>
          <p:nvPr/>
        </p:nvCxnSpPr>
        <p:spPr>
          <a:xfrm>
            <a:off x="6165850" y="1841500"/>
            <a:ext cx="0" cy="2207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AE046ED3-2794-43E9-87C3-978B420B4C35}"/>
              </a:ext>
            </a:extLst>
          </p:cNvPr>
          <p:cNvSpPr txBox="1"/>
          <p:nvPr/>
        </p:nvSpPr>
        <p:spPr>
          <a:xfrm>
            <a:off x="4267020" y="365456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0ºC</a:t>
            </a:r>
            <a:endParaRPr lang="es-ES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EB0EDC0-CB2E-43B5-9A61-030889F58CF0}"/>
              </a:ext>
            </a:extLst>
          </p:cNvPr>
          <p:cNvSpPr txBox="1"/>
          <p:nvPr/>
        </p:nvSpPr>
        <p:spPr>
          <a:xfrm>
            <a:off x="5047368" y="365456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10ºC</a:t>
            </a:r>
            <a:endParaRPr lang="es-ES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FBB3D4B3-34D9-4199-B375-2E89092A305B}"/>
              </a:ext>
            </a:extLst>
          </p:cNvPr>
          <p:cNvSpPr txBox="1"/>
          <p:nvPr/>
        </p:nvSpPr>
        <p:spPr>
          <a:xfrm>
            <a:off x="6090093" y="3660525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15ºC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719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4" grpId="0"/>
      <p:bldP spid="55" grpId="0"/>
      <p:bldP spid="5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Failures</a:t>
            </a:r>
            <a:r>
              <a:rPr lang="fr-FR" dirty="0"/>
              <a:t> &amp; </a:t>
            </a:r>
            <a:r>
              <a:rPr lang="fr-FR" dirty="0" err="1"/>
              <a:t>technical</a:t>
            </a:r>
            <a:r>
              <a:rPr lang="fr-FR" dirty="0"/>
              <a:t> limitations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F4169F-260E-40EF-A9D7-45FB978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/>
              <a:t>Systems</a:t>
            </a:r>
            <a:r>
              <a:rPr lang="es-ES_tradnl" dirty="0"/>
              <a:t> do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always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r>
              <a:rPr lang="es-ES_tradnl" dirty="0"/>
              <a:t> as </a:t>
            </a:r>
            <a:r>
              <a:rPr lang="es-ES_tradnl" dirty="0" err="1"/>
              <a:t>expected</a:t>
            </a:r>
            <a:endParaRPr lang="es-ES_tradnl" dirty="0"/>
          </a:p>
          <a:p>
            <a:r>
              <a:rPr lang="es-ES_tradnl" dirty="0" err="1"/>
              <a:t>District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 </a:t>
            </a:r>
            <a:r>
              <a:rPr lang="es-ES_tradnl" dirty="0" err="1"/>
              <a:t>systems</a:t>
            </a:r>
            <a:endParaRPr lang="es-ES_tradnl" dirty="0"/>
          </a:p>
          <a:p>
            <a:pPr lvl="1"/>
            <a:r>
              <a:rPr lang="es-ES_tradnl" dirty="0" err="1"/>
              <a:t>Available</a:t>
            </a:r>
            <a:r>
              <a:rPr lang="es-ES_tradnl" dirty="0"/>
              <a:t> </a:t>
            </a:r>
            <a:r>
              <a:rPr lang="es-ES_tradnl" dirty="0" err="1"/>
              <a:t>energy</a:t>
            </a:r>
            <a:r>
              <a:rPr lang="es-ES_tradnl" dirty="0"/>
              <a:t> </a:t>
            </a:r>
            <a:r>
              <a:rPr lang="es-ES_tradnl" dirty="0" err="1"/>
              <a:t>may</a:t>
            </a:r>
            <a:r>
              <a:rPr lang="es-ES_tradnl" dirty="0"/>
              <a:t> be </a:t>
            </a:r>
            <a:r>
              <a:rPr lang="es-ES_tradnl" dirty="0" err="1"/>
              <a:t>limited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supply</a:t>
            </a:r>
            <a:r>
              <a:rPr lang="es-ES_tradnl" dirty="0"/>
              <a:t> </a:t>
            </a:r>
            <a:r>
              <a:rPr lang="es-ES_tradnl" dirty="0" err="1"/>
              <a:t>temperature</a:t>
            </a:r>
            <a:r>
              <a:rPr lang="es-ES_tradnl" dirty="0"/>
              <a:t> &amp; </a:t>
            </a:r>
            <a:r>
              <a:rPr lang="es-ES_tradnl" dirty="0" err="1"/>
              <a:t>flow</a:t>
            </a:r>
            <a:r>
              <a:rPr lang="es-ES_tradnl" dirty="0"/>
              <a:t> </a:t>
            </a:r>
            <a:r>
              <a:rPr lang="es-ES_tradnl" dirty="0" err="1"/>
              <a:t>conditions</a:t>
            </a:r>
            <a:endParaRPr lang="es-ES_tradnl" dirty="0"/>
          </a:p>
          <a:p>
            <a:r>
              <a:rPr lang="es-ES_tradnl" dirty="0"/>
              <a:t>Electric </a:t>
            </a:r>
            <a:r>
              <a:rPr lang="es-ES_tradnl" dirty="0" err="1"/>
              <a:t>systems</a:t>
            </a:r>
            <a:endParaRPr lang="es-ES_tradnl" dirty="0"/>
          </a:p>
          <a:p>
            <a:pPr lvl="1"/>
            <a:r>
              <a:rPr lang="es-ES_tradnl" dirty="0" err="1"/>
              <a:t>Limitations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comply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contracted</a:t>
            </a:r>
            <a:r>
              <a:rPr lang="es-ES_tradnl" dirty="0"/>
              <a:t> </a:t>
            </a:r>
            <a:r>
              <a:rPr lang="es-ES_tradnl" dirty="0" err="1"/>
              <a:t>capacity</a:t>
            </a:r>
            <a:endParaRPr lang="es-ES_tradnl" dirty="0"/>
          </a:p>
          <a:p>
            <a:pPr lvl="1"/>
            <a:r>
              <a:rPr lang="es-ES_tradnl" dirty="0" err="1"/>
              <a:t>Simultaneous</a:t>
            </a:r>
            <a:r>
              <a:rPr lang="es-ES_tradnl" dirty="0"/>
              <a:t> use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 &amp;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applications</a:t>
            </a:r>
            <a:endParaRPr lang="es-ES_tradnl" dirty="0"/>
          </a:p>
          <a:p>
            <a:r>
              <a:rPr lang="es-ES_tradnl" dirty="0" err="1"/>
              <a:t>Liquid</a:t>
            </a:r>
            <a:r>
              <a:rPr lang="es-ES_tradnl" dirty="0"/>
              <a:t> &amp; Solid </a:t>
            </a:r>
            <a:r>
              <a:rPr lang="es-ES_tradnl" dirty="0" err="1"/>
              <a:t>Fuels</a:t>
            </a:r>
            <a:endParaRPr lang="es-ES_tradnl" dirty="0"/>
          </a:p>
          <a:p>
            <a:pPr lvl="1"/>
            <a:r>
              <a:rPr lang="es-ES_tradnl" dirty="0" err="1"/>
              <a:t>System</a:t>
            </a:r>
            <a:r>
              <a:rPr lang="es-ES_tradnl" dirty="0"/>
              <a:t> </a:t>
            </a:r>
            <a:r>
              <a:rPr lang="es-ES_tradnl" dirty="0" err="1"/>
              <a:t>may</a:t>
            </a:r>
            <a:r>
              <a:rPr lang="es-ES_tradnl" dirty="0"/>
              <a:t> run </a:t>
            </a:r>
            <a:r>
              <a:rPr lang="es-ES_tradnl" dirty="0" err="1"/>
              <a:t>out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fuel</a:t>
            </a:r>
          </a:p>
          <a:p>
            <a:r>
              <a:rPr lang="es-ES_tradnl" dirty="0" err="1"/>
              <a:t>All</a:t>
            </a:r>
            <a:endParaRPr lang="es-ES_tradnl" dirty="0"/>
          </a:p>
          <a:p>
            <a:pPr lvl="1"/>
            <a:r>
              <a:rPr lang="es-ES_tradnl" dirty="0" err="1"/>
              <a:t>Limited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rated</a:t>
            </a:r>
            <a:r>
              <a:rPr lang="es-ES_tradnl" dirty="0"/>
              <a:t> </a:t>
            </a:r>
            <a:r>
              <a:rPr lang="es-ES_tradnl" dirty="0" err="1"/>
              <a:t>capacity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equipment</a:t>
            </a:r>
            <a:r>
              <a:rPr lang="es-ES_tradnl" dirty="0"/>
              <a:t> (boiler, </a:t>
            </a:r>
            <a:r>
              <a:rPr lang="es-ES_tradnl" dirty="0" err="1"/>
              <a:t>heat</a:t>
            </a:r>
            <a:r>
              <a:rPr lang="es-ES_tradnl" dirty="0"/>
              <a:t> </a:t>
            </a:r>
            <a:r>
              <a:rPr lang="es-ES_tradnl" dirty="0" err="1"/>
              <a:t>pump</a:t>
            </a:r>
            <a:r>
              <a:rPr lang="es-ES_tradnl" dirty="0"/>
              <a:t>, </a:t>
            </a:r>
            <a:r>
              <a:rPr lang="es-ES_tradnl" dirty="0" err="1"/>
              <a:t>substation</a:t>
            </a:r>
            <a:r>
              <a:rPr lang="es-ES_tradnl" dirty="0"/>
              <a:t>,…)</a:t>
            </a:r>
          </a:p>
          <a:p>
            <a:pPr lvl="1"/>
            <a:r>
              <a:rPr lang="es-ES_tradnl" dirty="0" err="1"/>
              <a:t>System</a:t>
            </a:r>
            <a:r>
              <a:rPr lang="es-ES_tradnl" dirty="0"/>
              <a:t> </a:t>
            </a:r>
            <a:r>
              <a:rPr lang="es-ES_tradnl" dirty="0" err="1"/>
              <a:t>stoped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repairs</a:t>
            </a:r>
            <a:r>
              <a:rPr lang="es-ES_tradnl" dirty="0"/>
              <a:t> &amp; </a:t>
            </a:r>
            <a:r>
              <a:rPr lang="es-ES_tradnl" dirty="0" err="1"/>
              <a:t>maintenance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43566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8E840-DBF7-4525-8CD6-13F380F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Pandemics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992F12-98A3-441C-B7F4-1F6938ED0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490271"/>
            <a:ext cx="5904487" cy="516731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B012C65-445E-4D58-BDDA-3402BAE01690}"/>
              </a:ext>
            </a:extLst>
          </p:cNvPr>
          <p:cNvSpPr/>
          <p:nvPr/>
        </p:nvSpPr>
        <p:spPr>
          <a:xfrm>
            <a:off x="7184634" y="3315058"/>
            <a:ext cx="4452046" cy="22159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sz="2800" b="1" dirty="0" err="1"/>
              <a:t>Our</a:t>
            </a:r>
            <a:r>
              <a:rPr lang="es-ES" sz="2800" b="1" dirty="0"/>
              <a:t> </a:t>
            </a:r>
            <a:r>
              <a:rPr lang="es-ES" sz="2800" b="1" dirty="0" err="1"/>
              <a:t>weird</a:t>
            </a:r>
            <a:r>
              <a:rPr lang="es-ES" sz="2800" b="1" dirty="0"/>
              <a:t> </a:t>
            </a:r>
            <a:r>
              <a:rPr lang="es-ES" sz="2800" b="1" dirty="0" err="1"/>
              <a:t>behavior</a:t>
            </a:r>
            <a:r>
              <a:rPr lang="es-ES" sz="2800" b="1" dirty="0"/>
              <a:t> </a:t>
            </a:r>
            <a:r>
              <a:rPr lang="es-ES" sz="2800" b="1" dirty="0" err="1"/>
              <a:t>during</a:t>
            </a:r>
            <a:r>
              <a:rPr lang="es-ES" sz="2800" b="1" dirty="0"/>
              <a:t> </a:t>
            </a:r>
            <a:r>
              <a:rPr lang="es-ES" sz="2800" b="1" dirty="0" err="1"/>
              <a:t>the</a:t>
            </a:r>
            <a:r>
              <a:rPr lang="es-ES" sz="2800" b="1" dirty="0"/>
              <a:t> </a:t>
            </a:r>
            <a:r>
              <a:rPr lang="es-ES" sz="2800" b="1" dirty="0" err="1"/>
              <a:t>pandemic</a:t>
            </a:r>
            <a:r>
              <a:rPr lang="es-ES" sz="2800" b="1" dirty="0"/>
              <a:t> </a:t>
            </a:r>
            <a:r>
              <a:rPr lang="es-ES" sz="2800" b="1" dirty="0" err="1"/>
              <a:t>is</a:t>
            </a:r>
            <a:r>
              <a:rPr lang="es-ES" sz="2800" b="1" dirty="0"/>
              <a:t> </a:t>
            </a:r>
            <a:r>
              <a:rPr lang="es-ES" sz="2800" b="1" dirty="0" err="1"/>
              <a:t>messing</a:t>
            </a:r>
            <a:r>
              <a:rPr lang="es-ES" sz="2800" b="1" dirty="0"/>
              <a:t> </a:t>
            </a:r>
            <a:r>
              <a:rPr lang="es-ES" sz="2800" b="1" dirty="0" err="1"/>
              <a:t>with</a:t>
            </a:r>
            <a:r>
              <a:rPr lang="es-ES" sz="2800" b="1" dirty="0"/>
              <a:t> AI </a:t>
            </a:r>
            <a:r>
              <a:rPr lang="es-ES" sz="2800" b="1" dirty="0" err="1"/>
              <a:t>models</a:t>
            </a:r>
            <a:endParaRPr lang="es-ES" sz="2800" b="1" dirty="0"/>
          </a:p>
          <a:p>
            <a:r>
              <a:rPr lang="es-ES" dirty="0"/>
              <a:t>Machine-</a:t>
            </a: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trained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normal </a:t>
            </a:r>
            <a:r>
              <a:rPr lang="es-ES" dirty="0" err="1"/>
              <a:t>behavior</a:t>
            </a:r>
            <a:r>
              <a:rPr lang="es-ES" dirty="0"/>
              <a:t> are </a:t>
            </a:r>
            <a:r>
              <a:rPr lang="es-ES" dirty="0" err="1"/>
              <a:t>showing</a:t>
            </a:r>
            <a:r>
              <a:rPr lang="es-ES" dirty="0"/>
              <a:t> </a:t>
            </a:r>
            <a:r>
              <a:rPr lang="es-ES" dirty="0" err="1"/>
              <a:t>cracks</a:t>
            </a:r>
            <a:r>
              <a:rPr lang="es-ES" dirty="0"/>
              <a:t> —</a:t>
            </a:r>
            <a:r>
              <a:rPr lang="es-ES" dirty="0" err="1"/>
              <a:t>forcing</a:t>
            </a:r>
            <a:r>
              <a:rPr lang="es-ES" dirty="0"/>
              <a:t> </a:t>
            </a:r>
            <a:r>
              <a:rPr lang="es-ES" dirty="0" err="1"/>
              <a:t>humans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step in </a:t>
            </a:r>
            <a:r>
              <a:rPr lang="es-ES" dirty="0" err="1"/>
              <a:t>to</a:t>
            </a:r>
            <a:r>
              <a:rPr lang="es-ES" dirty="0"/>
              <a:t> set </a:t>
            </a:r>
            <a:r>
              <a:rPr lang="es-ES" dirty="0" err="1"/>
              <a:t>them</a:t>
            </a:r>
            <a:r>
              <a:rPr lang="es-ES" dirty="0"/>
              <a:t> </a:t>
            </a:r>
            <a:r>
              <a:rPr lang="es-ES" dirty="0" err="1"/>
              <a:t>straight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540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Variability</a:t>
            </a:r>
            <a:r>
              <a:rPr lang="es-ES" dirty="0"/>
              <a:t> (</a:t>
            </a:r>
            <a:r>
              <a:rPr lang="es-ES" dirty="0" err="1"/>
              <a:t>Summary</a:t>
            </a:r>
            <a:r>
              <a:rPr lang="es-ES" dirty="0"/>
              <a:t>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s-ES" dirty="0"/>
              <a:t>Real </a:t>
            </a:r>
            <a:r>
              <a:rPr lang="es-ES" dirty="0" err="1"/>
              <a:t>life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more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rated</a:t>
            </a:r>
            <a:r>
              <a:rPr lang="es-ES" dirty="0"/>
              <a:t> </a:t>
            </a:r>
            <a:r>
              <a:rPr lang="es-ES" dirty="0" err="1"/>
              <a:t>setpoints</a:t>
            </a:r>
            <a:r>
              <a:rPr lang="es-ES" dirty="0"/>
              <a:t> &amp; standard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191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Voids/Gaps &amp; how to fill them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41092509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Modern data </a:t>
            </a:r>
            <a:r>
              <a:rPr lang="es-ES" dirty="0" err="1"/>
              <a:t>gathering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  <a:p>
            <a:pPr lvl="1"/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frequent</a:t>
            </a:r>
            <a:r>
              <a:rPr lang="es-ES" dirty="0"/>
              <a:t> </a:t>
            </a:r>
            <a:r>
              <a:rPr lang="es-ES" dirty="0" err="1"/>
              <a:t>measurements</a:t>
            </a:r>
            <a:endParaRPr lang="es-ES" dirty="0"/>
          </a:p>
          <a:p>
            <a:pPr lvl="2"/>
            <a:r>
              <a:rPr lang="es-ES" dirty="0" err="1"/>
              <a:t>Daily</a:t>
            </a:r>
            <a:r>
              <a:rPr lang="es-ES" dirty="0"/>
              <a:t> (non </a:t>
            </a:r>
            <a:r>
              <a:rPr lang="es-ES" dirty="0" err="1"/>
              <a:t>critical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)</a:t>
            </a:r>
          </a:p>
          <a:p>
            <a:pPr lvl="2"/>
            <a:r>
              <a:rPr lang="es-ES" dirty="0" err="1"/>
              <a:t>Hourly</a:t>
            </a:r>
            <a:r>
              <a:rPr lang="es-ES" dirty="0"/>
              <a:t> (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&amp;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15-minutely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electricity</a:t>
            </a:r>
            <a:r>
              <a:rPr lang="es-ES" dirty="0"/>
              <a:t> sector)</a:t>
            </a:r>
          </a:p>
          <a:p>
            <a:pPr lvl="2"/>
            <a:r>
              <a:rPr lang="es-ES" dirty="0"/>
              <a:t>&lt;1-minutely (control </a:t>
            </a:r>
            <a:r>
              <a:rPr lang="es-ES" dirty="0" err="1"/>
              <a:t>applications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…</a:t>
            </a:r>
          </a:p>
          <a:p>
            <a:pPr lvl="1"/>
            <a:r>
              <a:rPr lang="es-ES" dirty="0"/>
              <a:t>Transfer data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databases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short </a:t>
            </a:r>
            <a:r>
              <a:rPr lang="es-ES" dirty="0" err="1"/>
              <a:t>term</a:t>
            </a:r>
            <a:endParaRPr lang="es-ES" dirty="0"/>
          </a:p>
          <a:p>
            <a:pPr lvl="2"/>
            <a:r>
              <a:rPr lang="es-ES" dirty="0"/>
              <a:t>~</a:t>
            </a:r>
            <a:r>
              <a:rPr lang="es-ES" dirty="0" err="1"/>
              <a:t>Continous</a:t>
            </a:r>
            <a:r>
              <a:rPr lang="es-ES" dirty="0"/>
              <a:t>  (control </a:t>
            </a:r>
            <a:r>
              <a:rPr lang="es-ES" dirty="0" err="1"/>
              <a:t>applications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&lt;1-daily (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business-related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&gt;1-daily (</a:t>
            </a:r>
            <a:r>
              <a:rPr lang="es-ES" dirty="0" err="1"/>
              <a:t>applications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residential</a:t>
            </a:r>
            <a:r>
              <a:rPr lang="es-ES" dirty="0"/>
              <a:t> </a:t>
            </a:r>
            <a:r>
              <a:rPr lang="es-ES" dirty="0" err="1"/>
              <a:t>sectors</a:t>
            </a:r>
            <a:r>
              <a:rPr lang="es-ES" dirty="0"/>
              <a:t>)</a:t>
            </a:r>
          </a:p>
          <a:p>
            <a:pPr lvl="2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597954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7937500" cy="4894152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fail</a:t>
            </a:r>
            <a:r>
              <a:rPr lang="es-ES" dirty="0"/>
              <a:t> (</a:t>
            </a:r>
            <a:r>
              <a:rPr lang="es-ES" dirty="0" err="1"/>
              <a:t>sometimes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Blackouts</a:t>
            </a:r>
            <a:endParaRPr lang="es-ES" dirty="0"/>
          </a:p>
          <a:p>
            <a:pPr lvl="2"/>
            <a:r>
              <a:rPr lang="es-ES" dirty="0" err="1"/>
              <a:t>Batteries</a:t>
            </a:r>
            <a:r>
              <a:rPr lang="es-ES" dirty="0"/>
              <a:t> and UPS </a:t>
            </a:r>
            <a:r>
              <a:rPr lang="es-ES" dirty="0" err="1"/>
              <a:t>systems</a:t>
            </a:r>
            <a:endParaRPr lang="es-ES" dirty="0"/>
          </a:p>
          <a:p>
            <a:pPr lvl="1"/>
            <a:r>
              <a:rPr lang="es-ES" dirty="0" err="1"/>
              <a:t>Failure</a:t>
            </a:r>
            <a:r>
              <a:rPr lang="es-ES" dirty="0"/>
              <a:t> in data/</a:t>
            </a:r>
            <a:r>
              <a:rPr lang="es-ES" dirty="0" err="1"/>
              <a:t>telephone</a:t>
            </a:r>
            <a:r>
              <a:rPr lang="es-ES" dirty="0"/>
              <a:t> </a:t>
            </a:r>
            <a:r>
              <a:rPr lang="es-ES" dirty="0" err="1"/>
              <a:t>connections</a:t>
            </a:r>
            <a:endParaRPr lang="es-ES" dirty="0"/>
          </a:p>
          <a:p>
            <a:pPr lvl="2"/>
            <a:r>
              <a:rPr lang="es-ES" dirty="0"/>
              <a:t>GSM/3G/… </a:t>
            </a:r>
            <a:r>
              <a:rPr lang="es-ES" dirty="0" err="1"/>
              <a:t>connections</a:t>
            </a:r>
            <a:r>
              <a:rPr lang="es-ES" dirty="0"/>
              <a:t> are </a:t>
            </a:r>
            <a:r>
              <a:rPr lang="es-ES" dirty="0" err="1"/>
              <a:t>increasingly</a:t>
            </a:r>
            <a:r>
              <a:rPr lang="es-ES" dirty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endParaRPr lang="es-ES" dirty="0"/>
          </a:p>
          <a:p>
            <a:r>
              <a:rPr lang="es-ES" dirty="0" err="1"/>
              <a:t>Systems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perfect</a:t>
            </a:r>
            <a:endParaRPr lang="es-ES" dirty="0"/>
          </a:p>
          <a:p>
            <a:pPr lvl="1"/>
            <a:r>
              <a:rPr lang="es-ES" dirty="0" err="1"/>
              <a:t>Internal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 </a:t>
            </a:r>
            <a:r>
              <a:rPr lang="es-ES" dirty="0" err="1"/>
              <a:t>gets</a:t>
            </a:r>
            <a:r>
              <a:rPr lang="es-ES" dirty="0"/>
              <a:t> full</a:t>
            </a:r>
          </a:p>
          <a:p>
            <a:pPr lvl="1"/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reboot</a:t>
            </a:r>
            <a:endParaRPr lang="es-ES" dirty="0"/>
          </a:p>
          <a:p>
            <a:pPr lvl="1"/>
            <a:r>
              <a:rPr lang="es-ES" dirty="0"/>
              <a:t>…</a:t>
            </a:r>
          </a:p>
          <a:p>
            <a:r>
              <a:rPr lang="es-ES" dirty="0" err="1"/>
              <a:t>Systems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sufficiently</a:t>
            </a:r>
            <a:r>
              <a:rPr lang="es-ES" dirty="0"/>
              <a:t> </a:t>
            </a:r>
            <a:r>
              <a:rPr lang="es-ES" dirty="0" err="1"/>
              <a:t>supervised</a:t>
            </a:r>
            <a:endParaRPr lang="es-ES" dirty="0"/>
          </a:p>
          <a:p>
            <a:pPr lvl="1"/>
            <a:r>
              <a:rPr lang="es-ES" dirty="0" err="1"/>
              <a:t>Failures</a:t>
            </a:r>
            <a:r>
              <a:rPr lang="es-ES" dirty="0"/>
              <a:t> and </a:t>
            </a:r>
            <a:r>
              <a:rPr lang="es-ES" dirty="0" err="1"/>
              <a:t>errors</a:t>
            </a:r>
            <a:r>
              <a:rPr lang="es-ES" dirty="0"/>
              <a:t> are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detected</a:t>
            </a:r>
            <a:r>
              <a:rPr lang="es-ES" dirty="0"/>
              <a:t> &amp; </a:t>
            </a:r>
            <a:r>
              <a:rPr lang="es-ES" dirty="0" err="1"/>
              <a:t>corrected</a:t>
            </a:r>
            <a:r>
              <a:rPr lang="es-ES" dirty="0"/>
              <a:t> </a:t>
            </a:r>
            <a:r>
              <a:rPr lang="es-ES" dirty="0" err="1"/>
              <a:t>promptly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9200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DDF7C85-D95E-49A1-A8EA-C87029E25898}"/>
              </a:ext>
            </a:extLst>
          </p:cNvPr>
          <p:cNvCxnSpPr>
            <a:cxnSpLocks/>
          </p:cNvCxnSpPr>
          <p:nvPr/>
        </p:nvCxnSpPr>
        <p:spPr>
          <a:xfrm>
            <a:off x="4320209" y="4386470"/>
            <a:ext cx="56984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DD837A19-2845-427A-98A1-16E36D5EFB8A}"/>
              </a:ext>
            </a:extLst>
          </p:cNvPr>
          <p:cNvSpPr/>
          <p:nvPr/>
        </p:nvSpPr>
        <p:spPr>
          <a:xfrm>
            <a:off x="4320210" y="4108175"/>
            <a:ext cx="2146852" cy="278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482EAD9-F5BD-4BA3-AC9D-94367DE2B285}"/>
              </a:ext>
            </a:extLst>
          </p:cNvPr>
          <p:cNvSpPr/>
          <p:nvPr/>
        </p:nvSpPr>
        <p:spPr>
          <a:xfrm>
            <a:off x="8295861" y="4088298"/>
            <a:ext cx="1722782" cy="2981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9D8B8EE-B635-4AC2-A20B-9C50A1B9CD21}"/>
              </a:ext>
            </a:extLst>
          </p:cNvPr>
          <p:cNvSpPr txBox="1"/>
          <p:nvPr/>
        </p:nvSpPr>
        <p:spPr>
          <a:xfrm>
            <a:off x="6029739" y="4386467"/>
            <a:ext cx="291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Daily</a:t>
            </a:r>
            <a:r>
              <a:rPr lang="es-ES" dirty="0"/>
              <a:t> Mean </a:t>
            </a:r>
            <a:r>
              <a:rPr lang="es-ES" dirty="0" err="1"/>
              <a:t>Temperature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C6BA5B-4690-4FCB-B943-F804400FAC71}"/>
              </a:ext>
            </a:extLst>
          </p:cNvPr>
          <p:cNvSpPr txBox="1"/>
          <p:nvPr/>
        </p:nvSpPr>
        <p:spPr>
          <a:xfrm>
            <a:off x="5750851" y="2345002"/>
            <a:ext cx="14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Reference </a:t>
            </a:r>
            <a:r>
              <a:rPr lang="es-ES" dirty="0" err="1"/>
              <a:t>Temperature</a:t>
            </a:r>
            <a:r>
              <a:rPr lang="es-ES" dirty="0"/>
              <a:t>, </a:t>
            </a:r>
            <a:r>
              <a:rPr lang="es-ES" dirty="0" err="1"/>
              <a:t>Heating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2B6BEE-B002-4D09-B24B-76DBEFEE25D7}"/>
              </a:ext>
            </a:extLst>
          </p:cNvPr>
          <p:cNvSpPr txBox="1"/>
          <p:nvPr/>
        </p:nvSpPr>
        <p:spPr>
          <a:xfrm>
            <a:off x="7568177" y="2345002"/>
            <a:ext cx="1458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Reference </a:t>
            </a:r>
            <a:r>
              <a:rPr lang="es-ES" dirty="0" err="1"/>
              <a:t>Temperature</a:t>
            </a:r>
            <a:r>
              <a:rPr lang="es-ES" dirty="0"/>
              <a:t>, </a:t>
            </a:r>
            <a:r>
              <a:rPr lang="es-ES" dirty="0" err="1"/>
              <a:t>Cooling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07775634-0B8B-4A46-AC7D-C274F75E0966}"/>
              </a:ext>
            </a:extLst>
          </p:cNvPr>
          <p:cNvCxnSpPr>
            <a:cxnSpLocks/>
          </p:cNvCxnSpPr>
          <p:nvPr/>
        </p:nvCxnSpPr>
        <p:spPr>
          <a:xfrm>
            <a:off x="6480314" y="3339549"/>
            <a:ext cx="0" cy="768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9BABEB48-FFA6-4410-BD33-4C8A92DFDE8C}"/>
              </a:ext>
            </a:extLst>
          </p:cNvPr>
          <p:cNvCxnSpPr>
            <a:cxnSpLocks/>
          </p:cNvCxnSpPr>
          <p:nvPr/>
        </p:nvCxnSpPr>
        <p:spPr>
          <a:xfrm>
            <a:off x="8295861" y="3319672"/>
            <a:ext cx="0" cy="76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echa: hacia la izquierda 15">
            <a:extLst>
              <a:ext uri="{FF2B5EF4-FFF2-40B4-BE49-F238E27FC236}">
                <a16:creationId xmlns:a16="http://schemas.microsoft.com/office/drawing/2014/main" id="{C7044C93-C770-4E41-A8D4-E0793C7744AD}"/>
              </a:ext>
            </a:extLst>
          </p:cNvPr>
          <p:cNvSpPr/>
          <p:nvPr/>
        </p:nvSpPr>
        <p:spPr>
          <a:xfrm>
            <a:off x="4651513" y="5074484"/>
            <a:ext cx="1815549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la izquierda 16">
            <a:extLst>
              <a:ext uri="{FF2B5EF4-FFF2-40B4-BE49-F238E27FC236}">
                <a16:creationId xmlns:a16="http://schemas.microsoft.com/office/drawing/2014/main" id="{A6589BB1-C44D-4946-87F1-68962B346BE6}"/>
              </a:ext>
            </a:extLst>
          </p:cNvPr>
          <p:cNvSpPr/>
          <p:nvPr/>
        </p:nvSpPr>
        <p:spPr>
          <a:xfrm rot="10800000">
            <a:off x="8295861" y="5074484"/>
            <a:ext cx="1815549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6E1AD1-417C-4656-B94E-EBFFCC3798F0}"/>
              </a:ext>
            </a:extLst>
          </p:cNvPr>
          <p:cNvSpPr txBox="1"/>
          <p:nvPr/>
        </p:nvSpPr>
        <p:spPr>
          <a:xfrm>
            <a:off x="4227147" y="5600798"/>
            <a:ext cx="266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cold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confortable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heating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84898DB-FD51-49BF-B979-17170BA1EA30}"/>
              </a:ext>
            </a:extLst>
          </p:cNvPr>
          <p:cNvSpPr txBox="1"/>
          <p:nvPr/>
        </p:nvSpPr>
        <p:spPr>
          <a:xfrm>
            <a:off x="7871495" y="5600798"/>
            <a:ext cx="266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confortable </a:t>
            </a:r>
            <a:r>
              <a:rPr lang="es-ES" dirty="0" err="1"/>
              <a:t>without</a:t>
            </a:r>
            <a:r>
              <a:rPr lang="es-ES" dirty="0"/>
              <a:t> </a:t>
            </a:r>
            <a:r>
              <a:rPr lang="es-ES" dirty="0" err="1"/>
              <a:t>cooling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57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6" grpId="0" animBg="1"/>
      <p:bldP spid="17" grpId="0" animBg="1"/>
      <p:bldP spid="18" grpId="0"/>
      <p:bldP spid="1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8258250" cy="4894152"/>
          </a:xfrm>
        </p:spPr>
        <p:txBody>
          <a:bodyPr>
            <a:normAutofit/>
          </a:bodyPr>
          <a:lstStyle/>
          <a:p>
            <a:r>
              <a:rPr lang="es-ES" dirty="0"/>
              <a:t>So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data </a:t>
            </a:r>
            <a:r>
              <a:rPr lang="es-ES" dirty="0" err="1"/>
              <a:t>loss</a:t>
            </a:r>
            <a:endParaRPr lang="es-ES" dirty="0"/>
          </a:p>
          <a:p>
            <a:pPr lvl="1"/>
            <a:r>
              <a:rPr lang="es-ES" dirty="0" err="1"/>
              <a:t>Well</a:t>
            </a:r>
            <a:r>
              <a:rPr lang="es-ES" dirty="0"/>
              <a:t> </a:t>
            </a:r>
            <a:r>
              <a:rPr lang="es-ES" dirty="0" err="1"/>
              <a:t>designed</a:t>
            </a:r>
            <a:r>
              <a:rPr lang="es-ES" dirty="0"/>
              <a:t>/</a:t>
            </a:r>
            <a:r>
              <a:rPr lang="es-ES" dirty="0" err="1"/>
              <a:t>implemented</a:t>
            </a:r>
            <a:r>
              <a:rPr lang="es-ES" dirty="0"/>
              <a:t>/</a:t>
            </a:r>
            <a:r>
              <a:rPr lang="es-ES" dirty="0" err="1"/>
              <a:t>maintained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	&lt;10%</a:t>
            </a:r>
          </a:p>
          <a:p>
            <a:pPr lvl="1"/>
            <a:r>
              <a:rPr lang="es-ES" dirty="0" err="1"/>
              <a:t>Others</a:t>
            </a:r>
            <a:r>
              <a:rPr lang="es-ES" dirty="0"/>
              <a:t>							&gt;10%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65256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6E6C1-7BB8-48BC-A9BF-6B4B3DF6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86042-3275-4158-BED4-3971C058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8258250" cy="4894152"/>
          </a:xfrm>
        </p:spPr>
        <p:txBody>
          <a:bodyPr>
            <a:normAutofit/>
          </a:bodyPr>
          <a:lstStyle/>
          <a:p>
            <a:r>
              <a:rPr lang="es-ES" dirty="0" err="1"/>
              <a:t>Example</a:t>
            </a:r>
            <a:r>
              <a:rPr lang="es-ES" dirty="0"/>
              <a:t> 1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meters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~Good </a:t>
            </a:r>
            <a:r>
              <a:rPr lang="es-ES" dirty="0" err="1"/>
              <a:t>quality</a:t>
            </a:r>
            <a:endParaRPr lang="es-ES" dirty="0"/>
          </a:p>
          <a:p>
            <a:r>
              <a:rPr lang="es-ES" dirty="0"/>
              <a:t>(1 </a:t>
            </a:r>
            <a:r>
              <a:rPr lang="es-ES" dirty="0" err="1"/>
              <a:t>year</a:t>
            </a:r>
            <a:r>
              <a:rPr lang="es-ES" dirty="0"/>
              <a:t> = 8760h)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4E4181-21FA-42A3-A0EB-8169D36A0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" r="20459" b="-451"/>
          <a:stretch/>
        </p:blipFill>
        <p:spPr>
          <a:xfrm>
            <a:off x="3416299" y="3700130"/>
            <a:ext cx="8997649" cy="235854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9CCDBA6-C1D5-4101-9C84-F9AF23093785}"/>
              </a:ext>
            </a:extLst>
          </p:cNvPr>
          <p:cNvSpPr/>
          <p:nvPr/>
        </p:nvSpPr>
        <p:spPr>
          <a:xfrm>
            <a:off x="3211033" y="5783169"/>
            <a:ext cx="829340" cy="4040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A4EFADE-72DD-400D-A05C-81E7C1C0321D}"/>
              </a:ext>
            </a:extLst>
          </p:cNvPr>
          <p:cNvSpPr/>
          <p:nvPr/>
        </p:nvSpPr>
        <p:spPr>
          <a:xfrm>
            <a:off x="7933949" y="5761433"/>
            <a:ext cx="829340" cy="4040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35B5A67-44CC-464B-8D89-871C0F26E8D6}"/>
              </a:ext>
            </a:extLst>
          </p:cNvPr>
          <p:cNvSpPr/>
          <p:nvPr/>
        </p:nvSpPr>
        <p:spPr>
          <a:xfrm>
            <a:off x="7946643" y="4218124"/>
            <a:ext cx="829340" cy="40403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C0CDE41-5125-409C-8E80-D283DEA3C76C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348619" y="4622162"/>
            <a:ext cx="0" cy="1139271"/>
          </a:xfrm>
          <a:prstGeom prst="straightConnector1">
            <a:avLst/>
          </a:prstGeom>
          <a:ln w="28575">
            <a:solidFill>
              <a:srgbClr val="FF0909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575B0AC-0D10-4AD6-97F3-35CAE96A0872}"/>
              </a:ext>
            </a:extLst>
          </p:cNvPr>
          <p:cNvSpPr txBox="1"/>
          <p:nvPr/>
        </p:nvSpPr>
        <p:spPr>
          <a:xfrm>
            <a:off x="8098425" y="6230045"/>
            <a:ext cx="394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If</a:t>
            </a:r>
            <a:r>
              <a:rPr lang="es-ES" dirty="0">
                <a:solidFill>
                  <a:srgbClr val="FF0000"/>
                </a:solidFill>
              </a:rPr>
              <a:t> a </a:t>
            </a:r>
            <a:r>
              <a:rPr lang="es-ES" dirty="0" err="1">
                <a:solidFill>
                  <a:srgbClr val="FF0000"/>
                </a:solidFill>
              </a:rPr>
              <a:t>day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starts</a:t>
            </a:r>
            <a:r>
              <a:rPr lang="es-ES" dirty="0">
                <a:solidFill>
                  <a:srgbClr val="FF0000"/>
                </a:solidFill>
              </a:rPr>
              <a:t> at 0h, </a:t>
            </a:r>
            <a:r>
              <a:rPr lang="es-ES" dirty="0" err="1">
                <a:solidFill>
                  <a:srgbClr val="FF0000"/>
                </a:solidFill>
              </a:rPr>
              <a:t>it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should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end</a:t>
            </a:r>
            <a:r>
              <a:rPr lang="es-ES" dirty="0">
                <a:solidFill>
                  <a:srgbClr val="FF0000"/>
                </a:solidFill>
              </a:rPr>
              <a:t> at 23h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C4896D1-1507-47BA-A80C-FC130237882F}"/>
              </a:ext>
            </a:extLst>
          </p:cNvPr>
          <p:cNvSpPr txBox="1"/>
          <p:nvPr/>
        </p:nvSpPr>
        <p:spPr>
          <a:xfrm>
            <a:off x="3046599" y="6219177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8760 – 8410 = 350 (~4-5%)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2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plant</a:t>
            </a:r>
            <a:endParaRPr lang="es-ES" dirty="0"/>
          </a:p>
          <a:p>
            <a:pPr lvl="1"/>
            <a:r>
              <a:rPr lang="es-ES" dirty="0"/>
              <a:t>~ </a:t>
            </a:r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quality</a:t>
            </a:r>
            <a:endParaRPr lang="es-ES" dirty="0"/>
          </a:p>
          <a:p>
            <a:r>
              <a:rPr lang="es-ES" dirty="0"/>
              <a:t>(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interpolate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data)</a:t>
            </a:r>
          </a:p>
          <a:p>
            <a:pPr lvl="1"/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22A3FD-6F06-408A-9B30-E6B1E53B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4141381"/>
            <a:ext cx="8597030" cy="126277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8D1B118-FEE1-43A9-A366-2BF43768D346}"/>
              </a:ext>
            </a:extLst>
          </p:cNvPr>
          <p:cNvSpPr/>
          <p:nvPr/>
        </p:nvSpPr>
        <p:spPr>
          <a:xfrm>
            <a:off x="5741582" y="4141381"/>
            <a:ext cx="1594883" cy="1262778"/>
          </a:xfrm>
          <a:prstGeom prst="rect">
            <a:avLst/>
          </a:prstGeom>
          <a:noFill/>
          <a:ln w="5715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0158D68-0639-4478-82B9-C348278084A7}"/>
              </a:ext>
            </a:extLst>
          </p:cNvPr>
          <p:cNvSpPr/>
          <p:nvPr/>
        </p:nvSpPr>
        <p:spPr>
          <a:xfrm>
            <a:off x="9870559" y="4141381"/>
            <a:ext cx="1594883" cy="1262778"/>
          </a:xfrm>
          <a:prstGeom prst="rect">
            <a:avLst/>
          </a:prstGeom>
          <a:noFill/>
          <a:ln w="5715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1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2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plant</a:t>
            </a:r>
            <a:endParaRPr lang="es-ES" dirty="0"/>
          </a:p>
          <a:p>
            <a:pPr lvl="1"/>
            <a:r>
              <a:rPr lang="es-ES" dirty="0"/>
              <a:t>~ </a:t>
            </a:r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quality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E416BEE-AC73-4A59-9BC3-C1F73BBC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075" y="3164847"/>
            <a:ext cx="6429375" cy="322897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3CF78AD-503D-4079-8A4A-C193E4118F9B}"/>
              </a:ext>
            </a:extLst>
          </p:cNvPr>
          <p:cNvSpPr/>
          <p:nvPr/>
        </p:nvSpPr>
        <p:spPr>
          <a:xfrm>
            <a:off x="3912781" y="3164847"/>
            <a:ext cx="1584251" cy="3487479"/>
          </a:xfrm>
          <a:prstGeom prst="rect">
            <a:avLst/>
          </a:prstGeom>
          <a:noFill/>
          <a:ln w="381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Normal </a:t>
            </a:r>
            <a:r>
              <a:rPr lang="es-ES" dirty="0" err="1">
                <a:solidFill>
                  <a:schemeClr val="tx1"/>
                </a:solidFill>
              </a:rPr>
              <a:t>Behavior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54AFAFF-E36F-49E6-9B91-C0DAF7B47C72}"/>
              </a:ext>
            </a:extLst>
          </p:cNvPr>
          <p:cNvSpPr/>
          <p:nvPr/>
        </p:nvSpPr>
        <p:spPr>
          <a:xfrm>
            <a:off x="9859925" y="3164847"/>
            <a:ext cx="1584251" cy="3487479"/>
          </a:xfrm>
          <a:prstGeom prst="rect">
            <a:avLst/>
          </a:prstGeom>
          <a:noFill/>
          <a:ln w="381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Normal </a:t>
            </a:r>
            <a:r>
              <a:rPr lang="es-ES" dirty="0" err="1">
                <a:solidFill>
                  <a:schemeClr val="tx1"/>
                </a:solidFill>
              </a:rPr>
              <a:t>Behavior</a:t>
            </a:r>
            <a:r>
              <a:rPr lang="es-ES" dirty="0">
                <a:solidFill>
                  <a:schemeClr val="tx1"/>
                </a:solidFill>
              </a:rPr>
              <a:t> (</a:t>
            </a:r>
            <a:r>
              <a:rPr lang="es-ES" dirty="0" err="1">
                <a:solidFill>
                  <a:schemeClr val="tx1"/>
                </a:solidFill>
              </a:rPr>
              <a:t>again</a:t>
            </a:r>
            <a:r>
              <a:rPr lang="es-ES" dirty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BF63B69-4448-4453-9B35-AC2C162874E1}"/>
              </a:ext>
            </a:extLst>
          </p:cNvPr>
          <p:cNvSpPr/>
          <p:nvPr/>
        </p:nvSpPr>
        <p:spPr>
          <a:xfrm>
            <a:off x="5579435" y="3164847"/>
            <a:ext cx="4198087" cy="3487479"/>
          </a:xfrm>
          <a:prstGeom prst="rect">
            <a:avLst/>
          </a:prstGeom>
          <a:noFill/>
          <a:ln w="38100"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Data </a:t>
            </a:r>
            <a:r>
              <a:rPr lang="es-ES" dirty="0" err="1">
                <a:solidFill>
                  <a:schemeClr val="tx1"/>
                </a:solidFill>
              </a:rPr>
              <a:t>loss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A980580-6E9E-4B73-958E-AF292BBC57D0}"/>
              </a:ext>
            </a:extLst>
          </p:cNvPr>
          <p:cNvSpPr/>
          <p:nvPr/>
        </p:nvSpPr>
        <p:spPr>
          <a:xfrm flipH="1" flipV="1">
            <a:off x="5363211" y="5333888"/>
            <a:ext cx="148856" cy="127590"/>
          </a:xfrm>
          <a:prstGeom prst="ellipse">
            <a:avLst/>
          </a:prstGeom>
          <a:solidFill>
            <a:srgbClr val="FF0909"/>
          </a:solidFill>
          <a:ln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7C6E197-2804-4753-B9B8-C3AA4913F399}"/>
              </a:ext>
            </a:extLst>
          </p:cNvPr>
          <p:cNvSpPr/>
          <p:nvPr/>
        </p:nvSpPr>
        <p:spPr>
          <a:xfrm flipH="1" flipV="1">
            <a:off x="9807591" y="4917223"/>
            <a:ext cx="148856" cy="127590"/>
          </a:xfrm>
          <a:prstGeom prst="ellipse">
            <a:avLst/>
          </a:prstGeom>
          <a:solidFill>
            <a:srgbClr val="FF0909"/>
          </a:solidFill>
          <a:ln>
            <a:solidFill>
              <a:srgbClr val="FF0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99FB58D-7E4E-4752-A8E1-5139AEDF03F2}"/>
              </a:ext>
            </a:extLst>
          </p:cNvPr>
          <p:cNvSpPr txBox="1"/>
          <p:nvPr/>
        </p:nvSpPr>
        <p:spPr>
          <a:xfrm>
            <a:off x="6752207" y="3816628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Last</a:t>
            </a:r>
            <a:r>
              <a:rPr lang="es-ES" dirty="0"/>
              <a:t> real data </a:t>
            </a:r>
            <a:r>
              <a:rPr lang="es-ES" dirty="0" err="1"/>
              <a:t>point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6E6E31-680D-49ED-BD71-BF815CCF6002}"/>
              </a:ext>
            </a:extLst>
          </p:cNvPr>
          <p:cNvSpPr txBox="1"/>
          <p:nvPr/>
        </p:nvSpPr>
        <p:spPr>
          <a:xfrm>
            <a:off x="6738967" y="4109724"/>
            <a:ext cx="200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First</a:t>
            </a:r>
            <a:r>
              <a:rPr lang="es-ES" dirty="0"/>
              <a:t> real data </a:t>
            </a:r>
            <a:r>
              <a:rPr lang="es-ES" dirty="0" err="1"/>
              <a:t>point</a:t>
            </a:r>
            <a:endParaRPr lang="en-GB" dirty="0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13022B0-AEE2-4C6D-9D98-03CB984B861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745670" y="4294390"/>
            <a:ext cx="1061921" cy="686628"/>
          </a:xfrm>
          <a:prstGeom prst="straightConnector1">
            <a:avLst/>
          </a:prstGeom>
          <a:ln w="28575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2EFED313-32B3-4B25-B3EA-F2142803DAE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542136" y="4001294"/>
            <a:ext cx="1210071" cy="1332594"/>
          </a:xfrm>
          <a:prstGeom prst="straightConnector1">
            <a:avLst/>
          </a:prstGeom>
          <a:ln w="28575">
            <a:solidFill>
              <a:srgbClr val="FF090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65DD3D4-595D-409D-9E8A-2BC0DBF4C721}"/>
              </a:ext>
            </a:extLst>
          </p:cNvPr>
          <p:cNvCxnSpPr>
            <a:cxnSpLocks/>
          </p:cNvCxnSpPr>
          <p:nvPr/>
        </p:nvCxnSpPr>
        <p:spPr>
          <a:xfrm flipV="1">
            <a:off x="5534331" y="4991648"/>
            <a:ext cx="4347688" cy="398948"/>
          </a:xfrm>
          <a:prstGeom prst="line">
            <a:avLst/>
          </a:prstGeom>
          <a:ln w="57150">
            <a:solidFill>
              <a:srgbClr val="FF0909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35688C0-5D76-4E39-96E8-019652841D15}"/>
                  </a:ext>
                </a:extLst>
              </p:cNvPr>
              <p:cNvSpPr txBox="1"/>
              <p:nvPr/>
            </p:nvSpPr>
            <p:spPr>
              <a:xfrm>
                <a:off x="6191531" y="4489824"/>
                <a:ext cx="2907334" cy="589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FF0909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smtClean="0">
                          <a:solidFill>
                            <a:srgbClr val="FF090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FF090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s-ES" b="0" i="1" smtClean="0">
                              <a:solidFill>
                                <a:srgbClr val="FF090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s-ES" i="1">
                                  <a:solidFill>
                                    <a:srgbClr val="FF090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s-ES" i="1">
                                      <a:solidFill>
                                        <a:srgbClr val="FF0909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GB" dirty="0">
                  <a:solidFill>
                    <a:srgbClr val="FF0909"/>
                  </a:solidFill>
                </a:endParaRPr>
              </a:p>
            </p:txBody>
          </p:sp>
        </mc:Choice>
        <mc:Fallback xmlns=""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635688C0-5D76-4E39-96E8-019652841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531" y="4489824"/>
                <a:ext cx="2907334" cy="589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7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2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from</a:t>
            </a:r>
            <a:r>
              <a:rPr lang="es-ES" dirty="0"/>
              <a:t> Tartu.</a:t>
            </a:r>
          </a:p>
          <a:p>
            <a:pPr lvl="1"/>
            <a:r>
              <a:rPr lang="es-ES" dirty="0" err="1"/>
              <a:t>January</a:t>
            </a:r>
            <a:r>
              <a:rPr lang="es-ES" dirty="0"/>
              <a:t>, 31 </a:t>
            </a:r>
            <a:r>
              <a:rPr lang="es-ES" dirty="0" err="1"/>
              <a:t>days</a:t>
            </a:r>
            <a:r>
              <a:rPr lang="es-ES" dirty="0"/>
              <a:t>. No data </a:t>
            </a:r>
            <a:r>
              <a:rPr lang="es-ES" dirty="0" err="1"/>
              <a:t>loss</a:t>
            </a:r>
            <a:r>
              <a:rPr lang="es-ES" dirty="0"/>
              <a:t> (in original </a:t>
            </a:r>
            <a:r>
              <a:rPr lang="es-ES" dirty="0" err="1"/>
              <a:t>dataset</a:t>
            </a:r>
            <a:r>
              <a:rPr lang="es-ES" dirty="0"/>
              <a:t>)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EB56F3-5C12-4FCD-A12E-02F90F5A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91" y="2739334"/>
            <a:ext cx="7126842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935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Are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similar?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E98F0-B66D-48EE-9F7C-50111B9E8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91" y="2510734"/>
            <a:ext cx="7126842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9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profiles</a:t>
            </a:r>
            <a:r>
              <a:rPr lang="es-ES" dirty="0"/>
              <a:t>?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E98F0-B66D-48EE-9F7C-50111B9E8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91" y="2510734"/>
            <a:ext cx="7126842" cy="35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165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profiles</a:t>
            </a:r>
            <a:r>
              <a:rPr lang="es-ES" dirty="0"/>
              <a:t>?</a:t>
            </a:r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8B514F-771A-43F8-9855-3BA01865F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264" y="2836800"/>
            <a:ext cx="3590785" cy="180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A09347-D4B4-4BAF-A89C-7553835F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32" y="4638336"/>
            <a:ext cx="3590785" cy="180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2FFF19-1E03-480E-BA28-A6C36A2F9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425" y="2836800"/>
            <a:ext cx="3590785" cy="18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8D6DED-F3DB-476C-91CE-412D5296B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87" y="4771737"/>
            <a:ext cx="359692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1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B41AC4-BF34-405A-861B-887424988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3717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74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200027-010B-4CCE-A65C-7C5D9DDA4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3717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7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AE050F8-28D8-40D8-BC22-1A540D1B990B}"/>
                  </a:ext>
                </a:extLst>
              </p:cNvPr>
              <p:cNvSpPr txBox="1"/>
              <p:nvPr/>
            </p:nvSpPr>
            <p:spPr>
              <a:xfrm>
                <a:off x="5121274" y="2075953"/>
                <a:ext cx="3714350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𝐻𝐷𝐷</m:t>
                      </m:r>
                      <m:r>
                        <a:rPr lang="es-E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𝑎𝑦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𝑟𝑒𝑓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𝑎𝑚𝑏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𝑚𝑒𝑎𝑛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,0)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s-E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DAE050F8-28D8-40D8-BC22-1A540D1B9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274" y="2075953"/>
                <a:ext cx="3714350" cy="703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7FBE27F-097C-4D61-A7C4-3A78946FC5E9}"/>
                  </a:ext>
                </a:extLst>
              </p:cNvPr>
              <p:cNvSpPr txBox="1"/>
              <p:nvPr/>
            </p:nvSpPr>
            <p:spPr>
              <a:xfrm>
                <a:off x="5121274" y="2899133"/>
                <a:ext cx="3780137" cy="306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s-ES" b="0" dirty="0">
                    <a:solidFill>
                      <a:srgbClr val="FF0000"/>
                    </a:solidFill>
                  </a:rPr>
                  <a:t>C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𝐷𝐷</m:t>
                    </m:r>
                    <m:r>
                      <a:rPr lang="es-E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s-E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𝑎𝑦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𝑎𝑚𝑏</m:t>
                                </m:r>
                                <m:r>
                                  <a:rPr lang="es-E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𝑚𝑒𝑎𝑛</m:t>
                                </m:r>
                              </m:sub>
                            </m:sSub>
                            <m: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s-E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es-E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,0)</m:t>
                            </m:r>
                          </m:e>
                        </m:func>
                      </m:e>
                    </m:nary>
                  </m:oMath>
                </a14:m>
                <a:endParaRPr lang="es-E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97FBE27F-097C-4D61-A7C4-3A78946FC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274" y="2899133"/>
                <a:ext cx="3780137" cy="306238"/>
              </a:xfrm>
              <a:prstGeom prst="rect">
                <a:avLst/>
              </a:prstGeom>
              <a:blipFill>
                <a:blip r:embed="rId3"/>
                <a:stretch>
                  <a:fillRect l="-3710" t="-160000" r="-2097" b="-232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64B8374-915F-4A9D-87A3-70B08106AB58}"/>
              </a:ext>
            </a:extLst>
          </p:cNvPr>
          <p:cNvCxnSpPr>
            <a:cxnSpLocks/>
          </p:cNvCxnSpPr>
          <p:nvPr/>
        </p:nvCxnSpPr>
        <p:spPr>
          <a:xfrm>
            <a:off x="4208244" y="5446643"/>
            <a:ext cx="56984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A9069F5-88B0-4336-A30D-B91E909BF805}"/>
              </a:ext>
            </a:extLst>
          </p:cNvPr>
          <p:cNvSpPr txBox="1"/>
          <p:nvPr/>
        </p:nvSpPr>
        <p:spPr>
          <a:xfrm>
            <a:off x="5917774" y="5446640"/>
            <a:ext cx="291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Daily</a:t>
            </a:r>
            <a:r>
              <a:rPr lang="es-ES" dirty="0"/>
              <a:t> Mean </a:t>
            </a:r>
            <a:r>
              <a:rPr lang="es-ES" dirty="0" err="1"/>
              <a:t>Temperature</a:t>
            </a:r>
            <a:r>
              <a:rPr lang="es-ES" dirty="0"/>
              <a:t> [</a:t>
            </a:r>
            <a:r>
              <a:rPr lang="es-ES" dirty="0" err="1"/>
              <a:t>ºC</a:t>
            </a:r>
            <a:r>
              <a:rPr lang="es-ES" dirty="0"/>
              <a:t>]</a:t>
            </a:r>
          </a:p>
        </p:txBody>
      </p:sp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543D4D29-9685-406E-A811-FF45F18C67E0}"/>
              </a:ext>
            </a:extLst>
          </p:cNvPr>
          <p:cNvSpPr/>
          <p:nvPr/>
        </p:nvSpPr>
        <p:spPr>
          <a:xfrm>
            <a:off x="4208242" y="4532214"/>
            <a:ext cx="2146851" cy="9144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riángulo rectángulo 24">
            <a:extLst>
              <a:ext uri="{FF2B5EF4-FFF2-40B4-BE49-F238E27FC236}">
                <a16:creationId xmlns:a16="http://schemas.microsoft.com/office/drawing/2014/main" id="{427D2E68-972A-4F08-9176-72FC0196F79D}"/>
              </a:ext>
            </a:extLst>
          </p:cNvPr>
          <p:cNvSpPr/>
          <p:nvPr/>
        </p:nvSpPr>
        <p:spPr>
          <a:xfrm flipH="1">
            <a:off x="8183891" y="4532184"/>
            <a:ext cx="1722786" cy="914400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761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" grpId="0" animBg="1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3881AA-41D8-4F1F-A376-2EB2EE10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4098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730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1. Linear </a:t>
            </a:r>
            <a:r>
              <a:rPr lang="es-ES" dirty="0" err="1"/>
              <a:t>interpolation</a:t>
            </a:r>
            <a:endParaRPr lang="es-ES" dirty="0"/>
          </a:p>
          <a:p>
            <a:pPr lvl="1"/>
            <a:r>
              <a:rPr lang="es-ES" dirty="0"/>
              <a:t>OK </a:t>
            </a:r>
            <a:r>
              <a:rPr lang="es-ES" dirty="0" err="1"/>
              <a:t>for</a:t>
            </a:r>
            <a:r>
              <a:rPr lang="es-ES" dirty="0"/>
              <a:t> ~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lvl="1"/>
            <a:r>
              <a:rPr lang="es-ES" dirty="0"/>
              <a:t>OK </a:t>
            </a:r>
            <a:r>
              <a:rPr lang="es-ES" dirty="0" err="1"/>
              <a:t>for</a:t>
            </a:r>
            <a:r>
              <a:rPr lang="es-ES" dirty="0"/>
              <a:t> ~</a:t>
            </a:r>
            <a:r>
              <a:rPr lang="es-ES" dirty="0" err="1"/>
              <a:t>homogeneous</a:t>
            </a:r>
            <a:r>
              <a:rPr lang="es-ES" dirty="0"/>
              <a:t> </a:t>
            </a:r>
            <a:r>
              <a:rPr lang="es-ES" dirty="0" err="1"/>
              <a:t>slopes</a:t>
            </a:r>
            <a:endParaRPr lang="es-ES" dirty="0"/>
          </a:p>
          <a:p>
            <a:pPr lvl="1"/>
            <a:r>
              <a:rPr lang="es-ES" dirty="0"/>
              <a:t>TO BE IMPROVED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20704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547101" cy="4351338"/>
          </a:xfrm>
        </p:spPr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fill</a:t>
            </a:r>
            <a:r>
              <a:rPr lang="es-ES" dirty="0"/>
              <a:t> </a:t>
            </a:r>
            <a:r>
              <a:rPr lang="es-ES" dirty="0" err="1"/>
              <a:t>voids</a:t>
            </a:r>
            <a:r>
              <a:rPr lang="es-ES" dirty="0"/>
              <a:t>. OPTION 2. </a:t>
            </a:r>
            <a:r>
              <a:rPr lang="es-ES" dirty="0" err="1"/>
              <a:t>Replacement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day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6DA4F7-F74D-4065-B25F-88C28F77A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2346333"/>
            <a:ext cx="72031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048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547101" cy="4351338"/>
          </a:xfrm>
        </p:spPr>
        <p:txBody>
          <a:bodyPr>
            <a:normAutofit/>
          </a:bodyPr>
          <a:lstStyle/>
          <a:p>
            <a:r>
              <a:rPr lang="es-ES" sz="2400" dirty="0" err="1"/>
              <a:t>How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fill</a:t>
            </a:r>
            <a:r>
              <a:rPr lang="es-ES" sz="2400" dirty="0"/>
              <a:t> </a:t>
            </a:r>
            <a:r>
              <a:rPr lang="es-ES" sz="2400" dirty="0" err="1"/>
              <a:t>voids</a:t>
            </a:r>
            <a:r>
              <a:rPr lang="es-ES" sz="2400" dirty="0"/>
              <a:t>. OPTION 3. </a:t>
            </a:r>
            <a:r>
              <a:rPr lang="es-ES" sz="2400" dirty="0" err="1"/>
              <a:t>Calculation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diferential</a:t>
            </a:r>
            <a:r>
              <a:rPr lang="es-ES" sz="2400" dirty="0"/>
              <a:t> </a:t>
            </a:r>
            <a:r>
              <a:rPr lang="es-ES" sz="2400" dirty="0" err="1"/>
              <a:t>profile</a:t>
            </a:r>
            <a:endParaRPr lang="es-ES" sz="2400" dirty="0"/>
          </a:p>
          <a:p>
            <a:pPr marL="457200" lvl="1" indent="0">
              <a:buNone/>
            </a:pPr>
            <a:endParaRPr lang="es-ES" sz="2000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B0257910-E77B-4A30-8987-B47124B873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16298" y="2383076"/>
          <a:ext cx="720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964429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34B111-5B37-44FB-B89F-6836514A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05" y="2051184"/>
            <a:ext cx="718725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948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8F0A551-4305-490A-B1CC-B53B9DF1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04" y="2051183"/>
            <a:ext cx="718725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593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Voids/Gaps &amp; how to fill them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Options</a:t>
            </a:r>
            <a:endParaRPr lang="es-ES" dirty="0"/>
          </a:p>
          <a:p>
            <a:pPr marL="457200" lvl="1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6F615D-BD68-4695-B173-85A53328E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25" y="2514600"/>
            <a:ext cx="4309800" cy="3389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2A083B9-8179-4017-AACB-5CDBD873EBBB}"/>
              </a:ext>
            </a:extLst>
          </p:cNvPr>
          <p:cNvSpPr txBox="1"/>
          <p:nvPr/>
        </p:nvSpPr>
        <p:spPr>
          <a:xfrm>
            <a:off x="289552" y="6303168"/>
            <a:ext cx="110642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Johra</a:t>
            </a:r>
            <a:r>
              <a:rPr lang="es-ES" sz="1050" dirty="0"/>
              <a:t>, H., Leiria, D., </a:t>
            </a:r>
            <a:r>
              <a:rPr lang="es-ES" sz="1050" dirty="0" err="1"/>
              <a:t>Heiselberg</a:t>
            </a:r>
            <a:r>
              <a:rPr lang="es-ES" sz="1050" dirty="0"/>
              <a:t>, P., </a:t>
            </a:r>
            <a:r>
              <a:rPr lang="es-ES" sz="1050" dirty="0" err="1"/>
              <a:t>Marszal-Pomianowska</a:t>
            </a:r>
            <a:r>
              <a:rPr lang="es-ES" sz="1050" dirty="0"/>
              <a:t>, A., </a:t>
            </a:r>
            <a:r>
              <a:rPr lang="es-ES" sz="1050" dirty="0" err="1"/>
              <a:t>Tvedebrink</a:t>
            </a:r>
            <a:r>
              <a:rPr lang="es-ES" sz="1050" dirty="0"/>
              <a:t>, T., </a:t>
            </a:r>
            <a:r>
              <a:rPr lang="es-ES" sz="1050" dirty="0" err="1"/>
              <a:t>Treatment</a:t>
            </a:r>
            <a:r>
              <a:rPr lang="es-ES" sz="1050" dirty="0"/>
              <a:t> and </a:t>
            </a:r>
            <a:r>
              <a:rPr lang="es-ES" sz="1050" dirty="0" err="1"/>
              <a:t>analysis</a:t>
            </a:r>
            <a:r>
              <a:rPr lang="es-ES" sz="1050" dirty="0"/>
              <a:t> </a:t>
            </a:r>
            <a:r>
              <a:rPr lang="es-ES" sz="1050" dirty="0" err="1"/>
              <a:t>of</a:t>
            </a:r>
            <a:r>
              <a:rPr lang="es-ES" sz="1050" dirty="0"/>
              <a:t> </a:t>
            </a:r>
            <a:r>
              <a:rPr lang="es-ES" sz="1050" dirty="0" err="1"/>
              <a:t>smart</a:t>
            </a:r>
            <a:r>
              <a:rPr lang="es-ES" sz="1050" dirty="0"/>
              <a:t> </a:t>
            </a:r>
            <a:r>
              <a:rPr lang="es-ES" sz="1050" dirty="0" err="1"/>
              <a:t>energy</a:t>
            </a:r>
            <a:r>
              <a:rPr lang="es-ES" sz="1050" dirty="0"/>
              <a:t> meter data </a:t>
            </a:r>
            <a:r>
              <a:rPr lang="es-ES" sz="1050" dirty="0" err="1"/>
              <a:t>from</a:t>
            </a:r>
            <a:r>
              <a:rPr lang="es-ES" sz="1050" dirty="0"/>
              <a:t> a </a:t>
            </a:r>
            <a:r>
              <a:rPr lang="es-ES" sz="1050" dirty="0" err="1"/>
              <a:t>cluster</a:t>
            </a:r>
            <a:r>
              <a:rPr lang="es-ES" sz="1050" dirty="0"/>
              <a:t> </a:t>
            </a:r>
            <a:r>
              <a:rPr lang="es-ES" sz="1050" dirty="0" err="1"/>
              <a:t>of</a:t>
            </a:r>
            <a:r>
              <a:rPr lang="es-ES" sz="1050" dirty="0"/>
              <a:t> </a:t>
            </a:r>
            <a:r>
              <a:rPr lang="es-ES" sz="1050" dirty="0" err="1"/>
              <a:t>buildings</a:t>
            </a:r>
            <a:r>
              <a:rPr lang="es-ES" sz="1050" dirty="0"/>
              <a:t> </a:t>
            </a:r>
            <a:r>
              <a:rPr lang="es-ES" sz="1050" dirty="0" err="1"/>
              <a:t>connected</a:t>
            </a:r>
            <a:r>
              <a:rPr lang="es-ES" sz="1050" dirty="0"/>
              <a:t> </a:t>
            </a:r>
            <a:r>
              <a:rPr lang="es-ES" sz="1050" dirty="0" err="1"/>
              <a:t>to</a:t>
            </a:r>
            <a:r>
              <a:rPr lang="es-ES" sz="1050" dirty="0"/>
              <a:t> </a:t>
            </a:r>
            <a:r>
              <a:rPr lang="es-ES" sz="1050" dirty="0" err="1"/>
              <a:t>district</a:t>
            </a:r>
            <a:r>
              <a:rPr lang="es-ES" sz="1050" dirty="0"/>
              <a:t> </a:t>
            </a:r>
            <a:r>
              <a:rPr lang="es-ES" sz="1050" dirty="0" err="1"/>
              <a:t>heating</a:t>
            </a:r>
            <a:r>
              <a:rPr lang="es-ES" sz="1050" dirty="0"/>
              <a:t>: A </a:t>
            </a:r>
            <a:r>
              <a:rPr lang="es-ES" sz="1050" dirty="0" err="1"/>
              <a:t>Danish</a:t>
            </a:r>
            <a:r>
              <a:rPr lang="es-ES" sz="1050" dirty="0"/>
              <a:t> case</a:t>
            </a:r>
          </a:p>
          <a:p>
            <a:r>
              <a:rPr lang="es-ES" sz="1050" dirty="0"/>
              <a:t>(2020) E3S Web </a:t>
            </a:r>
            <a:r>
              <a:rPr lang="es-ES" sz="1050" dirty="0" err="1"/>
              <a:t>of</a:t>
            </a:r>
            <a:r>
              <a:rPr lang="es-ES" sz="1050" dirty="0"/>
              <a:t> </a:t>
            </a:r>
            <a:r>
              <a:rPr lang="es-ES" sz="1050" dirty="0" err="1"/>
              <a:t>Conferences</a:t>
            </a:r>
            <a:r>
              <a:rPr lang="es-ES" sz="1050" dirty="0"/>
              <a:t>, 172, art. no. 12004, DOI: 10.1051/e3sconf/202017212004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C3B359-EFF4-42B7-8033-8A79B278F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10" y="1677988"/>
            <a:ext cx="5696089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A3C0B-FD2B-444E-AA11-9944E384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879046-9451-4C7C-A1B8-44766A06D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typically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amount</a:t>
            </a:r>
            <a:r>
              <a:rPr lang="es-ES" dirty="0"/>
              <a:t> data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consistent</a:t>
            </a:r>
            <a:endParaRPr lang="es-ES" dirty="0"/>
          </a:p>
          <a:p>
            <a:pPr lvl="1"/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errors</a:t>
            </a:r>
            <a:endParaRPr lang="es-ES" dirty="0"/>
          </a:p>
          <a:p>
            <a:pPr lvl="1"/>
            <a:r>
              <a:rPr lang="es-ES" dirty="0" err="1"/>
              <a:t>Abnormal</a:t>
            </a:r>
            <a:r>
              <a:rPr lang="es-ES" dirty="0"/>
              <a:t> </a:t>
            </a:r>
            <a:r>
              <a:rPr lang="es-ES" dirty="0" err="1"/>
              <a:t>behavior</a:t>
            </a:r>
            <a:endParaRPr lang="es-ES" dirty="0"/>
          </a:p>
          <a:p>
            <a:r>
              <a:rPr lang="es-ES" dirty="0" err="1"/>
              <a:t>This</a:t>
            </a:r>
            <a:r>
              <a:rPr lang="es-ES" dirty="0"/>
              <a:t> data </a:t>
            </a:r>
            <a:r>
              <a:rPr lang="es-ES" dirty="0" err="1"/>
              <a:t>should</a:t>
            </a:r>
            <a:r>
              <a:rPr lang="es-ES" dirty="0"/>
              <a:t> be removed</a:t>
            </a:r>
          </a:p>
          <a:p>
            <a:r>
              <a:rPr lang="es-ES" dirty="0"/>
              <a:t>Data </a:t>
            </a:r>
            <a:r>
              <a:rPr lang="es-ES" dirty="0" err="1"/>
              <a:t>removal</a:t>
            </a:r>
            <a:r>
              <a:rPr lang="es-ES" dirty="0"/>
              <a:t>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consistent</a:t>
            </a:r>
            <a:endParaRPr lang="es-ES" dirty="0"/>
          </a:p>
          <a:p>
            <a:pPr lvl="1"/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data </a:t>
            </a:r>
            <a:r>
              <a:rPr lang="es-ES" dirty="0" err="1"/>
              <a:t>point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full </a:t>
            </a:r>
            <a:r>
              <a:rPr lang="es-ES" dirty="0" err="1"/>
              <a:t>day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full </a:t>
            </a:r>
            <a:r>
              <a:rPr lang="es-ES" dirty="0" err="1"/>
              <a:t>week</a:t>
            </a:r>
            <a:r>
              <a:rPr lang="es-ES" dirty="0"/>
              <a:t>?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</a:t>
            </a:r>
            <a:r>
              <a:rPr lang="es-ES" dirty="0" err="1"/>
              <a:t>preceding</a:t>
            </a:r>
            <a:r>
              <a:rPr lang="es-ES" dirty="0"/>
              <a:t> and </a:t>
            </a:r>
            <a:r>
              <a:rPr lang="es-ES" dirty="0" err="1"/>
              <a:t>succeeding</a:t>
            </a:r>
            <a:r>
              <a:rPr lang="es-ES" dirty="0"/>
              <a:t> </a:t>
            </a:r>
            <a:r>
              <a:rPr lang="es-ES" dirty="0" err="1"/>
              <a:t>interval</a:t>
            </a:r>
            <a:r>
              <a:rPr lang="es-ES" dirty="0"/>
              <a:t>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6357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0213E-A508-4887-8D25-47695046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9C16AA-8D9C-4157-B64A-A0EFD4C4C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Guidance</a:t>
            </a:r>
            <a:endParaRPr lang="es-ES" dirty="0"/>
          </a:p>
          <a:p>
            <a:pPr lvl="1"/>
            <a:r>
              <a:rPr lang="es-ES" dirty="0" err="1"/>
              <a:t>Remove</a:t>
            </a:r>
            <a:r>
              <a:rPr lang="es-ES" dirty="0"/>
              <a:t>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ammount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</a:t>
            </a:r>
          </a:p>
          <a:p>
            <a:pPr lvl="2"/>
            <a:r>
              <a:rPr lang="es-ES" dirty="0" err="1"/>
              <a:t>Typically</a:t>
            </a:r>
            <a:r>
              <a:rPr lang="es-ES" dirty="0"/>
              <a:t> ~&lt;2,5-5%</a:t>
            </a:r>
          </a:p>
          <a:p>
            <a:pPr lvl="1"/>
            <a:r>
              <a:rPr lang="es-ES" dirty="0" err="1"/>
              <a:t>Remove</a:t>
            </a:r>
            <a:r>
              <a:rPr lang="es-ES" dirty="0"/>
              <a:t> data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context</a:t>
            </a:r>
            <a:endParaRPr lang="es-ES" dirty="0"/>
          </a:p>
          <a:p>
            <a:pPr lvl="2"/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month</a:t>
            </a:r>
            <a:r>
              <a:rPr lang="es-ES" dirty="0"/>
              <a:t>:</a:t>
            </a:r>
          </a:p>
          <a:p>
            <a:pPr lvl="3"/>
            <a:r>
              <a:rPr lang="es-ES" dirty="0" err="1"/>
              <a:t>Subset</a:t>
            </a:r>
            <a:r>
              <a:rPr lang="es-ES" dirty="0"/>
              <a:t> “</a:t>
            </a:r>
            <a:r>
              <a:rPr lang="es-ES" dirty="0" err="1"/>
              <a:t>January</a:t>
            </a:r>
            <a:r>
              <a:rPr lang="es-ES" dirty="0"/>
              <a:t>”,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identify</a:t>
            </a:r>
            <a:r>
              <a:rPr lang="es-ES" dirty="0"/>
              <a:t> </a:t>
            </a:r>
            <a:r>
              <a:rPr lang="es-ES" dirty="0" err="1"/>
              <a:t>outliers</a:t>
            </a:r>
            <a:endParaRPr lang="es-ES" dirty="0"/>
          </a:p>
          <a:p>
            <a:pPr marL="1371600" lvl="3" indent="0">
              <a:buNone/>
            </a:pPr>
            <a:r>
              <a:rPr lang="es-ES" dirty="0"/>
              <a:t>(extreme data 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differnt</a:t>
            </a:r>
            <a:r>
              <a:rPr lang="es-ES" dirty="0"/>
              <a:t> </a:t>
            </a:r>
            <a:r>
              <a:rPr lang="es-ES" dirty="0" err="1"/>
              <a:t>things</a:t>
            </a:r>
            <a:r>
              <a:rPr lang="es-ES" dirty="0"/>
              <a:t> in </a:t>
            </a:r>
            <a:r>
              <a:rPr lang="es-ES" dirty="0" err="1"/>
              <a:t>January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in June)</a:t>
            </a:r>
            <a:endParaRPr lang="en-GB" dirty="0"/>
          </a:p>
          <a:p>
            <a:pPr lvl="1"/>
            <a:r>
              <a:rPr lang="en-GB" dirty="0"/>
              <a:t>ASHRAE 14. Table 14-2</a:t>
            </a:r>
          </a:p>
          <a:p>
            <a:pPr lvl="2"/>
            <a:r>
              <a:rPr lang="en-GB" dirty="0"/>
              <a:t>Maximum 25% of data, should be properly explained</a:t>
            </a:r>
          </a:p>
          <a:p>
            <a:pPr lvl="2"/>
            <a:r>
              <a:rPr lang="en-GB" dirty="0"/>
              <a:t>SEEMS TO BE TOO LOOSE.</a:t>
            </a:r>
          </a:p>
          <a:p>
            <a:pPr marL="1371600" lvl="3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19990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EB0238-A891-4F7D-9360-281C6B80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124" y="1489158"/>
            <a:ext cx="8024941" cy="4814010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641FD8F-1837-4788-BA3F-90DDB7CD6A07}"/>
              </a:ext>
            </a:extLst>
          </p:cNvPr>
          <p:cNvCxnSpPr>
            <a:cxnSpLocks/>
          </p:cNvCxnSpPr>
          <p:nvPr/>
        </p:nvCxnSpPr>
        <p:spPr>
          <a:xfrm>
            <a:off x="8059479" y="2541181"/>
            <a:ext cx="0" cy="327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70C8C8D-9400-486A-9DD9-C17C94E86ECD}"/>
              </a:ext>
            </a:extLst>
          </p:cNvPr>
          <p:cNvCxnSpPr>
            <a:cxnSpLocks/>
          </p:cNvCxnSpPr>
          <p:nvPr/>
        </p:nvCxnSpPr>
        <p:spPr>
          <a:xfrm>
            <a:off x="8488325" y="2541181"/>
            <a:ext cx="0" cy="327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C640D7C-BFAB-4E51-B87C-11BB6BF438A3}"/>
              </a:ext>
            </a:extLst>
          </p:cNvPr>
          <p:cNvCxnSpPr>
            <a:cxnSpLocks/>
          </p:cNvCxnSpPr>
          <p:nvPr/>
        </p:nvCxnSpPr>
        <p:spPr>
          <a:xfrm>
            <a:off x="7604696" y="3710761"/>
            <a:ext cx="1220327" cy="1097355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801AFD-1239-40BC-B9AC-BDE20D900C7F}"/>
              </a:ext>
            </a:extLst>
          </p:cNvPr>
          <p:cNvSpPr txBox="1"/>
          <p:nvPr/>
        </p:nvSpPr>
        <p:spPr>
          <a:xfrm>
            <a:off x="7604696" y="2137261"/>
            <a:ext cx="14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7,5 </a:t>
            </a:r>
            <a:r>
              <a:rPr lang="es-ES_tradnl" dirty="0" err="1"/>
              <a:t>to</a:t>
            </a:r>
            <a:r>
              <a:rPr lang="es-ES_tradnl" dirty="0"/>
              <a:t> 12,5 </a:t>
            </a:r>
            <a:r>
              <a:rPr lang="es-ES_tradnl" dirty="0" err="1"/>
              <a:t>ºC</a:t>
            </a:r>
            <a:endParaRPr lang="es-ES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B124541-0B07-4794-B516-987385615098}"/>
              </a:ext>
            </a:extLst>
          </p:cNvPr>
          <p:cNvSpPr/>
          <p:nvPr/>
        </p:nvSpPr>
        <p:spPr>
          <a:xfrm>
            <a:off x="7963786" y="2983718"/>
            <a:ext cx="595419" cy="154575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742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7CF8F3F-975B-4BEF-BA84-FC4DC5CFE3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686322"/>
              </p:ext>
            </p:extLst>
          </p:nvPr>
        </p:nvGraphicFramePr>
        <p:xfrm>
          <a:off x="3717924" y="1690688"/>
          <a:ext cx="7635875" cy="461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534809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55AC03-6A54-466B-A98F-4FDA0C4E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05" y="2051184"/>
            <a:ext cx="7074096" cy="425198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FF20AE1-4B2A-4CF0-A315-43D739CDFBC0}"/>
              </a:ext>
            </a:extLst>
          </p:cNvPr>
          <p:cNvSpPr/>
          <p:nvPr/>
        </p:nvSpPr>
        <p:spPr>
          <a:xfrm>
            <a:off x="9824483" y="2200939"/>
            <a:ext cx="914400" cy="15523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259386-09F8-4C08-A989-736E736B5351}"/>
              </a:ext>
            </a:extLst>
          </p:cNvPr>
          <p:cNvSpPr txBox="1"/>
          <p:nvPr/>
        </p:nvSpPr>
        <p:spPr>
          <a:xfrm>
            <a:off x="8047103" y="2307265"/>
            <a:ext cx="163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Very</a:t>
            </a:r>
            <a:r>
              <a:rPr lang="es-ES_tradnl" dirty="0"/>
              <a:t> </a:t>
            </a:r>
            <a:r>
              <a:rPr lang="es-ES_tradnl" dirty="0" err="1"/>
              <a:t>few</a:t>
            </a:r>
            <a:r>
              <a:rPr lang="es-ES_tradnl" dirty="0"/>
              <a:t> </a:t>
            </a:r>
            <a:r>
              <a:rPr lang="es-ES_tradnl" dirty="0" err="1"/>
              <a:t>points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902B975-AEEB-4FFC-90D3-F9E1DF9B042C}"/>
              </a:ext>
            </a:extLst>
          </p:cNvPr>
          <p:cNvSpPr txBox="1"/>
          <p:nvPr/>
        </p:nvSpPr>
        <p:spPr>
          <a:xfrm>
            <a:off x="3803705" y="6303168"/>
            <a:ext cx="33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(Data </a:t>
            </a:r>
            <a:r>
              <a:rPr lang="es-ES_tradnl" dirty="0" err="1"/>
              <a:t>below</a:t>
            </a:r>
            <a:r>
              <a:rPr lang="es-ES_tradnl" dirty="0"/>
              <a:t> 25kWh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discarded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63309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5A29794-1A69-4467-ACD3-BEDA7A77757F}"/>
              </a:ext>
            </a:extLst>
          </p:cNvPr>
          <p:cNvSpPr txBox="1"/>
          <p:nvPr/>
        </p:nvSpPr>
        <p:spPr>
          <a:xfrm>
            <a:off x="3595428" y="1552354"/>
            <a:ext cx="7579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/>
              <a:t>Discarding</a:t>
            </a:r>
            <a:r>
              <a:rPr lang="es-ES_tradnl" dirty="0"/>
              <a:t> </a:t>
            </a:r>
            <a:r>
              <a:rPr lang="es-ES_tradnl" dirty="0" err="1"/>
              <a:t>criteria</a:t>
            </a:r>
            <a:r>
              <a:rPr lang="es-ES_tradnl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Standard </a:t>
            </a:r>
            <a:r>
              <a:rPr lang="es-ES_tradnl" dirty="0" err="1"/>
              <a:t>Deviation</a:t>
            </a:r>
            <a:r>
              <a:rPr lang="es-ES_tradnl" dirty="0"/>
              <a:t>: Data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farther</a:t>
            </a:r>
            <a:r>
              <a:rPr lang="es-ES_tradnl" dirty="0"/>
              <a:t> tan 2*</a:t>
            </a:r>
            <a:r>
              <a:rPr lang="es-ES_tradnl" dirty="0" err="1"/>
              <a:t>Sd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Inter-</a:t>
            </a:r>
            <a:r>
              <a:rPr lang="es-ES_tradnl" dirty="0" err="1"/>
              <a:t>Quartile</a:t>
            </a:r>
            <a:r>
              <a:rPr lang="es-ES_tradnl" dirty="0"/>
              <a:t>: Data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farther</a:t>
            </a:r>
            <a:r>
              <a:rPr lang="es-ES_tradnl" dirty="0"/>
              <a:t> tan IQR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mean. IQR=Q3-Q1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9D77F80-E770-4082-BB8D-E1426C90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075" y="3105060"/>
            <a:ext cx="3286309" cy="36577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62AD32-D97D-472A-823E-0AB0DEE2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773" y="3105060"/>
            <a:ext cx="3278235" cy="36496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5158762-1966-4F79-9CAE-DE3DFC02A6F2}"/>
              </a:ext>
            </a:extLst>
          </p:cNvPr>
          <p:cNvSpPr txBox="1"/>
          <p:nvPr/>
        </p:nvSpPr>
        <p:spPr>
          <a:xfrm>
            <a:off x="4568532" y="2705791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Standard </a:t>
            </a:r>
            <a:r>
              <a:rPr lang="es-ES_tradnl" sz="2400" dirty="0" err="1"/>
              <a:t>deviation</a:t>
            </a:r>
            <a:r>
              <a:rPr lang="es-ES_tradnl" sz="2400" dirty="0"/>
              <a:t>			     IQR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466707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7F646-A584-44C9-A025-EBAEE022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Outliers</a:t>
            </a:r>
            <a:endParaRPr lang="en-GB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9D77F80-E770-4082-BB8D-E1426C90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075" y="2263232"/>
            <a:ext cx="3286309" cy="365773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A62AD32-D97D-472A-823E-0AB0DEE29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773" y="2263232"/>
            <a:ext cx="3278235" cy="36496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5158762-1966-4F79-9CAE-DE3DFC02A6F2}"/>
              </a:ext>
            </a:extLst>
          </p:cNvPr>
          <p:cNvSpPr txBox="1"/>
          <p:nvPr/>
        </p:nvSpPr>
        <p:spPr>
          <a:xfrm>
            <a:off x="4060532" y="1863963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Standard </a:t>
            </a:r>
            <a:r>
              <a:rPr lang="es-ES_tradnl" sz="2400" dirty="0" err="1"/>
              <a:t>deviation</a:t>
            </a:r>
            <a:r>
              <a:rPr lang="es-ES_tradnl" sz="2400" dirty="0"/>
              <a:t>			     IQR</a:t>
            </a:r>
            <a:endParaRPr lang="es-ES" sz="2400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DF8E101-3E3A-439B-9E25-B72E7DF419D1}"/>
              </a:ext>
            </a:extLst>
          </p:cNvPr>
          <p:cNvSpPr/>
          <p:nvPr/>
        </p:nvSpPr>
        <p:spPr>
          <a:xfrm>
            <a:off x="5130800" y="2587171"/>
            <a:ext cx="914400" cy="1680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E494FBE-D4AF-4C3D-B31B-4A15B3E2A071}"/>
              </a:ext>
            </a:extLst>
          </p:cNvPr>
          <p:cNvSpPr/>
          <p:nvPr/>
        </p:nvSpPr>
        <p:spPr>
          <a:xfrm>
            <a:off x="8742536" y="2724897"/>
            <a:ext cx="914400" cy="16800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0E265F6-8DE7-4F66-AEAC-154E0A5913DA}"/>
              </a:ext>
            </a:extLst>
          </p:cNvPr>
          <p:cNvSpPr txBox="1"/>
          <p:nvPr/>
        </p:nvSpPr>
        <p:spPr>
          <a:xfrm>
            <a:off x="10650828" y="1246710"/>
            <a:ext cx="94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solidFill>
                  <a:srgbClr val="FF0000"/>
                </a:solidFill>
              </a:rPr>
              <a:t>Remove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E253E80-110A-4A74-8FF1-DE10F7E0B028}"/>
              </a:ext>
            </a:extLst>
          </p:cNvPr>
          <p:cNvCxnSpPr>
            <a:cxnSpLocks/>
            <a:stCxn id="4" idx="1"/>
            <a:endCxn id="3" idx="7"/>
          </p:cNvCxnSpPr>
          <p:nvPr/>
        </p:nvCxnSpPr>
        <p:spPr>
          <a:xfrm flipH="1">
            <a:off x="5911289" y="1431376"/>
            <a:ext cx="4739539" cy="1401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F9AE140-AC8D-4649-AF93-12B2868CB894}"/>
              </a:ext>
            </a:extLst>
          </p:cNvPr>
          <p:cNvCxnSpPr>
            <a:cxnSpLocks/>
            <a:stCxn id="4" idx="1"/>
            <a:endCxn id="8" idx="7"/>
          </p:cNvCxnSpPr>
          <p:nvPr/>
        </p:nvCxnSpPr>
        <p:spPr>
          <a:xfrm flipH="1">
            <a:off x="9523025" y="1431376"/>
            <a:ext cx="1127803" cy="1539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142B5BE-368D-4A95-BD19-7FBFFD7754DC}"/>
              </a:ext>
            </a:extLst>
          </p:cNvPr>
          <p:cNvSpPr txBox="1"/>
          <p:nvPr/>
        </p:nvSpPr>
        <p:spPr>
          <a:xfrm>
            <a:off x="4115674" y="6031845"/>
            <a:ext cx="2944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/>
              <a:t>Which</a:t>
            </a:r>
            <a:r>
              <a:rPr lang="es-ES_tradnl" sz="2400" dirty="0"/>
              <a:t> </a:t>
            </a:r>
            <a:r>
              <a:rPr lang="es-ES_tradnl" sz="2400" dirty="0" err="1"/>
              <a:t>criteria</a:t>
            </a:r>
            <a:r>
              <a:rPr lang="es-ES_tradnl" sz="2400" dirty="0"/>
              <a:t> </a:t>
            </a:r>
            <a:r>
              <a:rPr lang="es-ES_tradnl" sz="2400" dirty="0" err="1"/>
              <a:t>is</a:t>
            </a:r>
            <a:r>
              <a:rPr lang="es-ES_tradnl" sz="2400" dirty="0"/>
              <a:t> </a:t>
            </a:r>
            <a:r>
              <a:rPr lang="es-ES_tradnl" sz="2400" dirty="0" err="1"/>
              <a:t>best</a:t>
            </a:r>
            <a:r>
              <a:rPr lang="es-ES_tradnl" sz="2400" dirty="0"/>
              <a:t>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670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Quality (Summary)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34CA5-AB7C-401D-AD9B-16B94F2E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lot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data in </a:t>
            </a:r>
            <a:r>
              <a:rPr lang="es-ES" dirty="0" err="1"/>
              <a:t>modern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  <a:p>
            <a:r>
              <a:rPr lang="es-ES" dirty="0" err="1"/>
              <a:t>Some</a:t>
            </a:r>
            <a:r>
              <a:rPr lang="es-ES" dirty="0"/>
              <a:t> times:</a:t>
            </a:r>
          </a:p>
          <a:p>
            <a:pPr lvl="1"/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fail</a:t>
            </a:r>
            <a:r>
              <a:rPr lang="es-ES" dirty="0"/>
              <a:t> (</a:t>
            </a:r>
            <a:r>
              <a:rPr lang="es-ES" dirty="0" err="1"/>
              <a:t>hopefully</a:t>
            </a:r>
            <a:r>
              <a:rPr lang="es-ES" dirty="0"/>
              <a:t> &lt;10%)</a:t>
            </a:r>
          </a:p>
          <a:p>
            <a:pPr lvl="1"/>
            <a:r>
              <a:rPr lang="es-ES" dirty="0"/>
              <a:t>Data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incorrect</a:t>
            </a:r>
            <a:r>
              <a:rPr lang="es-ES" dirty="0"/>
              <a:t> (</a:t>
            </a:r>
            <a:r>
              <a:rPr lang="es-ES" dirty="0" err="1"/>
              <a:t>outliers</a:t>
            </a:r>
            <a:r>
              <a:rPr lang="es-ES" dirty="0"/>
              <a:t>)</a:t>
            </a:r>
          </a:p>
          <a:p>
            <a:pPr lvl="2"/>
            <a:r>
              <a:rPr lang="es-ES" dirty="0" err="1"/>
              <a:t>Faulty</a:t>
            </a:r>
            <a:r>
              <a:rPr lang="es-ES" dirty="0"/>
              <a:t> data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filtered-out</a:t>
            </a:r>
            <a:endParaRPr lang="es-ES" dirty="0"/>
          </a:p>
          <a:p>
            <a:r>
              <a:rPr lang="es-ES" dirty="0" err="1"/>
              <a:t>Datasets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repaired</a:t>
            </a:r>
            <a:endParaRPr lang="es-ES" dirty="0"/>
          </a:p>
          <a:p>
            <a:r>
              <a:rPr lang="es-ES" dirty="0" err="1"/>
              <a:t>Repair</a:t>
            </a:r>
            <a:r>
              <a:rPr lang="es-ES" dirty="0"/>
              <a:t> </a:t>
            </a:r>
            <a:r>
              <a:rPr lang="es-ES" dirty="0" err="1"/>
              <a:t>techniques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fit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purpose</a:t>
            </a:r>
            <a:endParaRPr lang="es-ES" dirty="0"/>
          </a:p>
          <a:p>
            <a:pPr lvl="1"/>
            <a:r>
              <a:rPr lang="es-ES" dirty="0" err="1"/>
              <a:t>Interpolation</a:t>
            </a:r>
            <a:endParaRPr lang="es-ES" dirty="0"/>
          </a:p>
          <a:p>
            <a:pPr lvl="1"/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pPr lvl="1"/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evolution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13652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Energy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platforms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s-ES" dirty="0" err="1"/>
              <a:t>Evolution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/>
              <a:t>Modern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 err="1"/>
              <a:t>Applications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/>
              <a:t>Benchmarking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s-ES" dirty="0"/>
              <a:t>M&amp;V </a:t>
            </a:r>
            <a:r>
              <a:rPr lang="es-ES" dirty="0" err="1"/>
              <a:t>processes</a:t>
            </a:r>
            <a:endParaRPr lang="es-ES" dirty="0"/>
          </a:p>
          <a:p>
            <a:pPr marL="971550" lvl="1" indent="-514350">
              <a:buFont typeface="+mj-lt"/>
              <a:buAutoNum type="alphaLcPeriod"/>
            </a:pPr>
            <a:r>
              <a:rPr lang="es-ES" dirty="0" err="1"/>
              <a:t>Alerts</a:t>
            </a:r>
            <a:endParaRPr lang="es-ES" dirty="0"/>
          </a:p>
          <a:p>
            <a:pPr marL="514350" indent="-514350">
              <a:buFont typeface="+mj-lt"/>
              <a:buAutoNum type="alphaLcPeriod"/>
            </a:pPr>
            <a:r>
              <a:rPr lang="es-ES" dirty="0"/>
              <a:t>Data pipeline. Hardware/Software/Cloud/</a:t>
            </a:r>
            <a:r>
              <a:rPr lang="es-ES" dirty="0" err="1"/>
              <a:t>User</a:t>
            </a:r>
            <a:endParaRPr lang="es-ES" dirty="0"/>
          </a:p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641096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D57CC38-9802-4125-A817-9F5AB965A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04" y="1428060"/>
            <a:ext cx="6531985" cy="4351338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F95A787-97B8-4D01-A430-491CA0DC7A6B}"/>
              </a:ext>
            </a:extLst>
          </p:cNvPr>
          <p:cNvSpPr txBox="1"/>
          <p:nvPr/>
        </p:nvSpPr>
        <p:spPr>
          <a:xfrm>
            <a:off x="3416300" y="5729669"/>
            <a:ext cx="6652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https://www.flickr.com/photos/ejk/808461304</a:t>
            </a:r>
            <a:r>
              <a:rPr lang="es-ES" dirty="0"/>
              <a:t> (</a:t>
            </a:r>
            <a:r>
              <a:rPr lang="es-ES" b="1" dirty="0"/>
              <a:t>CC BY-SA 2.0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411089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9" name="Imagen 8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DE59DC92-D502-4FC3-BDD4-C1DCF529F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825625"/>
            <a:ext cx="8715396" cy="430461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15AFAC3-AA72-471F-8666-B2EFEAF3CE78}"/>
              </a:ext>
            </a:extLst>
          </p:cNvPr>
          <p:cNvSpPr txBox="1"/>
          <p:nvPr/>
        </p:nvSpPr>
        <p:spPr>
          <a:xfrm>
            <a:off x="3416299" y="6058836"/>
            <a:ext cx="852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https://www.flickr.com/photos/151112035@N05/31610696003</a:t>
            </a:r>
            <a:r>
              <a:rPr lang="es-ES" dirty="0"/>
              <a:t> </a:t>
            </a:r>
            <a:r>
              <a:rPr lang="es-ES" b="1" dirty="0"/>
              <a:t>(CC BY-NC-SA 2.0) </a:t>
            </a:r>
          </a:p>
        </p:txBody>
      </p:sp>
    </p:spTree>
    <p:extLst>
      <p:ext uri="{BB962C8B-B14F-4D97-AF65-F5344CB8AC3E}">
        <p14:creationId xmlns:p14="http://schemas.microsoft.com/office/powerpoint/2010/main" val="25593396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13" name="Imagen 1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A99DF95-A0B2-4252-97B4-F87D4B7C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357905"/>
            <a:ext cx="7620000" cy="36195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F805414-091F-4AD4-92FF-84996E309D99}"/>
              </a:ext>
            </a:extLst>
          </p:cNvPr>
          <p:cNvSpPr txBox="1"/>
          <p:nvPr/>
        </p:nvSpPr>
        <p:spPr>
          <a:xfrm>
            <a:off x="3416300" y="4977405"/>
            <a:ext cx="7039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https://commons.wikimedia.org/wiki/File:U-SQL.gif</a:t>
            </a:r>
            <a:r>
              <a:rPr lang="es-ES" dirty="0"/>
              <a:t> </a:t>
            </a:r>
            <a:r>
              <a:rPr lang="es-ES" b="1" dirty="0"/>
              <a:t>(CC BY-SA 4.0)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742665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5F8AB3BA-AA5D-4378-988F-174011EDA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044"/>
          <a:stretch/>
        </p:blipFill>
        <p:spPr>
          <a:xfrm>
            <a:off x="3416300" y="1901589"/>
            <a:ext cx="8680089" cy="230170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ACEF5A16-78E3-45A3-82CF-A4FFD0EA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Evolution</a:t>
            </a:r>
            <a:r>
              <a:rPr lang="es-ES" dirty="0"/>
              <a:t>. </a:t>
            </a:r>
            <a:r>
              <a:rPr lang="es-ES" dirty="0" err="1"/>
              <a:t>Handling</a:t>
            </a:r>
            <a:r>
              <a:rPr lang="es-ES" dirty="0"/>
              <a:t> 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6A51D5D-405F-4544-B023-5A2833B3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55" y="4414191"/>
            <a:ext cx="6722756" cy="21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8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Evolution</a:t>
            </a:r>
            <a:r>
              <a:rPr lang="es-ES" dirty="0"/>
              <a:t>. Modern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experience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127C5E-F27E-4831-9E6E-6298F6762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89" y="1468921"/>
            <a:ext cx="6604826" cy="438854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4396BEE-BE7B-43EE-B7E4-C2AEB69AD8F2}"/>
              </a:ext>
            </a:extLst>
          </p:cNvPr>
          <p:cNvSpPr txBox="1"/>
          <p:nvPr/>
        </p:nvSpPr>
        <p:spPr>
          <a:xfrm>
            <a:off x="8786191" y="5672795"/>
            <a:ext cx="3251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https://www.smarkia.com/es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5158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25786143-309A-438E-9AD9-DCDF1F7F64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317231"/>
              </p:ext>
            </p:extLst>
          </p:nvPr>
        </p:nvGraphicFramePr>
        <p:xfrm>
          <a:off x="3416299" y="1690688"/>
          <a:ext cx="8250183" cy="461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75292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(some)</a:t>
            </a:r>
          </a:p>
          <a:p>
            <a:pPr lvl="1"/>
            <a:r>
              <a:rPr lang="en-GB" dirty="0">
                <a:hlinkClick r:id="rId2"/>
              </a:rPr>
              <a:t>https://www.smarkia.com/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https://www.dexma.com/</a:t>
            </a:r>
            <a:endParaRPr lang="en-GB" dirty="0"/>
          </a:p>
          <a:p>
            <a:pPr lvl="1"/>
            <a:r>
              <a:rPr lang="en-GB" dirty="0">
                <a:hlinkClick r:id="rId4"/>
              </a:rPr>
              <a:t>https://www.ekiom.com/en/</a:t>
            </a:r>
            <a:endParaRPr lang="en-GB" dirty="0"/>
          </a:p>
          <a:p>
            <a:pPr lvl="1"/>
            <a:r>
              <a:rPr lang="en-GB" dirty="0">
                <a:hlinkClick r:id="rId5"/>
              </a:rPr>
              <a:t>http://genio.pro/</a:t>
            </a:r>
            <a:endParaRPr lang="en-GB" dirty="0"/>
          </a:p>
          <a:p>
            <a:pPr lvl="1"/>
            <a:r>
              <a:rPr lang="en-GB" dirty="0">
                <a:hlinkClick r:id="rId6"/>
              </a:rPr>
              <a:t>https://www.wattics.com/</a:t>
            </a:r>
            <a:endParaRPr lang="en-GB" dirty="0"/>
          </a:p>
          <a:p>
            <a:pPr lvl="1"/>
            <a:r>
              <a:rPr lang="en-GB" dirty="0">
                <a:hlinkClick r:id="rId7"/>
              </a:rPr>
              <a:t>https://www.energis.cloud/en/</a:t>
            </a:r>
            <a:endParaRPr lang="en-GB" dirty="0"/>
          </a:p>
          <a:p>
            <a:pPr lvl="1"/>
            <a:r>
              <a:rPr lang="en-GB" dirty="0">
                <a:hlinkClick r:id="rId8"/>
              </a:rPr>
              <a:t>https://linkener.com/</a:t>
            </a:r>
            <a:endParaRPr lang="en-GB" dirty="0"/>
          </a:p>
          <a:p>
            <a:pPr lvl="1"/>
            <a:r>
              <a:rPr lang="en-GB" dirty="0">
                <a:hlinkClick r:id="rId9"/>
              </a:rPr>
              <a:t>https://seinon.org/</a:t>
            </a:r>
            <a:endParaRPr lang="en-GB" dirty="0"/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11022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In most cases, for specific uses</a:t>
            </a:r>
          </a:p>
          <a:p>
            <a:pPr lvl="1"/>
            <a:r>
              <a:rPr lang="en-GB" dirty="0"/>
              <a:t>Retail: multi-point, low complexity</a:t>
            </a:r>
          </a:p>
          <a:p>
            <a:pPr lvl="1"/>
            <a:r>
              <a:rPr lang="en-GB" dirty="0"/>
              <a:t>Malls: high complexity, HVAC focused</a:t>
            </a:r>
          </a:p>
          <a:p>
            <a:pPr lvl="1"/>
            <a:r>
              <a:rPr lang="en-GB" dirty="0"/>
              <a:t>PV plants</a:t>
            </a:r>
          </a:p>
          <a:p>
            <a:pPr lvl="1"/>
            <a:r>
              <a:rPr lang="en-GB" dirty="0"/>
              <a:t>EV charging spots: Multi-point, invoicing</a:t>
            </a:r>
          </a:p>
          <a:p>
            <a:pPr lvl="1"/>
            <a:r>
              <a:rPr lang="en-GB" dirty="0"/>
              <a:t>Industry: Highly customizable</a:t>
            </a:r>
          </a:p>
          <a:p>
            <a:pPr lvl="1"/>
            <a:r>
              <a:rPr lang="en-GB" dirty="0"/>
              <a:t>Condos: Multi-customer</a:t>
            </a:r>
          </a:p>
          <a:p>
            <a:r>
              <a:rPr lang="en-GB" dirty="0"/>
              <a:t>Various purposes</a:t>
            </a:r>
          </a:p>
          <a:p>
            <a:pPr lvl="1"/>
            <a:r>
              <a:rPr lang="en-GB" dirty="0"/>
              <a:t>Supervision</a:t>
            </a:r>
          </a:p>
          <a:p>
            <a:pPr lvl="1"/>
            <a:r>
              <a:rPr lang="en-GB" dirty="0"/>
              <a:t>Alerts</a:t>
            </a:r>
          </a:p>
          <a:p>
            <a:pPr lvl="1"/>
            <a:r>
              <a:rPr lang="en-GB" dirty="0"/>
              <a:t>Benchmarking</a:t>
            </a:r>
          </a:p>
          <a:p>
            <a:pPr lvl="1"/>
            <a:r>
              <a:rPr lang="en-GB" dirty="0"/>
              <a:t>M&amp;V</a:t>
            </a:r>
          </a:p>
          <a:p>
            <a:pPr lvl="1"/>
            <a:r>
              <a:rPr lang="en-GB" dirty="0"/>
              <a:t>Invoicing</a:t>
            </a:r>
          </a:p>
          <a:p>
            <a:pPr lvl="1"/>
            <a:r>
              <a:rPr lang="en-GB" dirty="0"/>
              <a:t>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17307811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According to public information, all vendors deliver same quality &amp; functionality</a:t>
            </a:r>
          </a:p>
          <a:p>
            <a:pPr lvl="1"/>
            <a:r>
              <a:rPr lang="en-GB" dirty="0"/>
              <a:t>This is </a:t>
            </a:r>
            <a:r>
              <a:rPr lang="en-GB" strike="sngStrike" dirty="0"/>
              <a:t>almost</a:t>
            </a:r>
            <a:r>
              <a:rPr lang="en-GB" dirty="0"/>
              <a:t> false</a:t>
            </a:r>
          </a:p>
          <a:p>
            <a:pPr lvl="1"/>
            <a:r>
              <a:rPr lang="en-GB" dirty="0"/>
              <a:t>There is a need to clearly define customer needs and map them to the management platforms to make a good choice</a:t>
            </a:r>
          </a:p>
          <a:p>
            <a:r>
              <a:rPr lang="en-GB" dirty="0"/>
              <a:t>Connectivity to third party (on-site) hardware is easy</a:t>
            </a:r>
          </a:p>
          <a:p>
            <a:pPr lvl="1"/>
            <a:r>
              <a:rPr lang="en-GB" dirty="0"/>
              <a:t>This is quite true (&amp; improving)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681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antalla de computadora&#10;&#10;Descripción generada automáticamente">
            <a:extLst>
              <a:ext uri="{FF2B5EF4-FFF2-40B4-BE49-F238E27FC236}">
                <a16:creationId xmlns:a16="http://schemas.microsoft.com/office/drawing/2014/main" id="{3635E433-22FF-4B87-ACC8-275009DE0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89" y="2056543"/>
            <a:ext cx="4272373" cy="360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Commercial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</p:txBody>
      </p:sp>
      <p:pic>
        <p:nvPicPr>
          <p:cNvPr id="9" name="Imagen 8" descr="Pantalla de computadora encendida&#10;&#10;Descripción generada automáticamente">
            <a:extLst>
              <a:ext uri="{FF2B5EF4-FFF2-40B4-BE49-F238E27FC236}">
                <a16:creationId xmlns:a16="http://schemas.microsoft.com/office/drawing/2014/main" id="{E8ECD51B-E993-4FAD-8BDA-11836D70D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97" y="2417874"/>
            <a:ext cx="4272373" cy="3600000"/>
          </a:xfrm>
          <a:prstGeom prst="rect">
            <a:avLst/>
          </a:prstGeom>
        </p:spPr>
      </p:pic>
      <p:pic>
        <p:nvPicPr>
          <p:cNvPr id="11" name="Imagen 10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A028C740-922D-4336-83CC-66C349C87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51" y="1629000"/>
            <a:ext cx="4884210" cy="3600000"/>
          </a:xfrm>
          <a:prstGeom prst="rect">
            <a:avLst/>
          </a:prstGeom>
        </p:spPr>
      </p:pic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6DCF1B-CCB5-4BAE-88F0-FAF2AE582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956233"/>
            <a:ext cx="5526314" cy="3600000"/>
          </a:xfrm>
          <a:prstGeom prst="rect">
            <a:avLst/>
          </a:prstGeom>
        </p:spPr>
      </p:pic>
      <p:pic>
        <p:nvPicPr>
          <p:cNvPr id="21" name="Imagen 2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84D68F6-639A-4B19-9566-57A335AE3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59" y="2308521"/>
            <a:ext cx="4985163" cy="3600000"/>
          </a:xfrm>
          <a:prstGeom prst="rect">
            <a:avLst/>
          </a:prstGeom>
        </p:spPr>
      </p:pic>
      <p:pic>
        <p:nvPicPr>
          <p:cNvPr id="37" name="Imagen 36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2F062A08-98BB-4EED-8E89-562BADD0CD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4" r="19712"/>
          <a:stretch/>
        </p:blipFill>
        <p:spPr>
          <a:xfrm>
            <a:off x="5360125" y="2703168"/>
            <a:ext cx="6412776" cy="3600000"/>
          </a:xfrm>
          <a:prstGeom prst="rect">
            <a:avLst/>
          </a:prstGeom>
        </p:spPr>
      </p:pic>
      <p:pic>
        <p:nvPicPr>
          <p:cNvPr id="33" name="Imagen 32" descr="Interfaz de usuario gráfica, Gráfico, Gráfico de superficie&#10;&#10;Descripción generada automáticamente">
            <a:extLst>
              <a:ext uri="{FF2B5EF4-FFF2-40B4-BE49-F238E27FC236}">
                <a16:creationId xmlns:a16="http://schemas.microsoft.com/office/drawing/2014/main" id="{392B3A4E-DAB8-4AA0-93D2-EB3C782C5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98" y="1660809"/>
            <a:ext cx="5149144" cy="3600000"/>
          </a:xfrm>
          <a:prstGeom prst="rect">
            <a:avLst/>
          </a:prstGeom>
        </p:spPr>
      </p:pic>
      <p:pic>
        <p:nvPicPr>
          <p:cNvPr id="19" name="Imagen 1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F4578B5-8D68-4032-8AAB-9A67053E1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10" y="2308521"/>
            <a:ext cx="4985163" cy="3600000"/>
          </a:xfrm>
          <a:prstGeom prst="rect">
            <a:avLst/>
          </a:prstGeom>
        </p:spPr>
      </p:pic>
      <p:pic>
        <p:nvPicPr>
          <p:cNvPr id="17" name="Imagen 1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BA39A00-D5C6-4A2E-B410-0F3861290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67" y="1826867"/>
            <a:ext cx="5206611" cy="3600000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39244DE-6248-460C-8DE2-84E907BC5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959" y="2363198"/>
            <a:ext cx="5206612" cy="3600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C622E1F-333E-4E13-A602-DC9056916A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05" y="2435054"/>
            <a:ext cx="6412776" cy="3600000"/>
          </a:xfrm>
          <a:prstGeom prst="rect">
            <a:avLst/>
          </a:prstGeom>
        </p:spPr>
      </p:pic>
      <p:pic>
        <p:nvPicPr>
          <p:cNvPr id="29" name="Imagen 28" descr="Interfaz de usuario gráfica, Aplicación, Excel&#10;&#10;Descripción generada automáticamente">
            <a:extLst>
              <a:ext uri="{FF2B5EF4-FFF2-40B4-BE49-F238E27FC236}">
                <a16:creationId xmlns:a16="http://schemas.microsoft.com/office/drawing/2014/main" id="{407AB4CC-0A6E-4338-9FF9-F8F2CE8EB0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092471"/>
            <a:ext cx="8925907" cy="3600000"/>
          </a:xfrm>
          <a:prstGeom prst="rect">
            <a:avLst/>
          </a:prstGeom>
        </p:spPr>
      </p:pic>
      <p:pic>
        <p:nvPicPr>
          <p:cNvPr id="27" name="Imagen 2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733C16A-336B-496C-A22B-9FDCEDEAD9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85" y="2283723"/>
            <a:ext cx="1957281" cy="3600000"/>
          </a:xfrm>
          <a:prstGeom prst="rect">
            <a:avLst/>
          </a:prstGeom>
        </p:spPr>
      </p:pic>
      <p:pic>
        <p:nvPicPr>
          <p:cNvPr id="23" name="Imagen 22" descr="Pantalla de un computador&#10;&#10;Descripción generada automáticamente">
            <a:extLst>
              <a:ext uri="{FF2B5EF4-FFF2-40B4-BE49-F238E27FC236}">
                <a16:creationId xmlns:a16="http://schemas.microsoft.com/office/drawing/2014/main" id="{B832533D-166E-4DCA-9885-83F828B25A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97" y="2200496"/>
            <a:ext cx="5760000" cy="36000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FA27916-B8E6-4FAE-95BA-21DD2B5AB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03" y="2322147"/>
            <a:ext cx="8101979" cy="3600000"/>
          </a:xfrm>
          <a:prstGeom prst="rect">
            <a:avLst/>
          </a:prstGeom>
        </p:spPr>
      </p:pic>
      <p:pic>
        <p:nvPicPr>
          <p:cNvPr id="25" name="Imagen 24" descr="Texto, Pizarra&#10;&#10;Descripción generada automáticamente">
            <a:extLst>
              <a:ext uri="{FF2B5EF4-FFF2-40B4-BE49-F238E27FC236}">
                <a16:creationId xmlns:a16="http://schemas.microsoft.com/office/drawing/2014/main" id="{3D464EF3-3BBF-4BD9-9F65-B221CFE9A83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14" y="3189159"/>
            <a:ext cx="3600000" cy="3600000"/>
          </a:xfrm>
          <a:prstGeom prst="rect">
            <a:avLst/>
          </a:prstGeom>
        </p:spPr>
      </p:pic>
      <p:pic>
        <p:nvPicPr>
          <p:cNvPr id="35" name="Imagen 3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93CC465-CBA2-464C-B2BE-5AA5BB4843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662" y="2561586"/>
            <a:ext cx="563684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7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450F43-D1AE-4DBF-B0A8-723E946B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Applications</a:t>
            </a:r>
            <a:r>
              <a:rPr lang="es-ES_tradnl" dirty="0"/>
              <a:t>. </a:t>
            </a:r>
            <a:r>
              <a:rPr lang="es-ES_tradnl" dirty="0" err="1"/>
              <a:t>Insights</a:t>
            </a:r>
            <a:endParaRPr lang="es-ES" dirty="0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EB444AA0-4370-4E63-8777-53C1A0B8E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0405"/>
          <a:stretch/>
        </p:blipFill>
        <p:spPr>
          <a:xfrm>
            <a:off x="3575050" y="1527628"/>
            <a:ext cx="7238262" cy="2236119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396E777-0ADB-4210-903F-9D3E9C5BC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3993548"/>
            <a:ext cx="3114675" cy="2219325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5920464F-E05E-4A8A-81D7-01E613EAB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3" t="50000"/>
          <a:stretch/>
        </p:blipFill>
        <p:spPr>
          <a:xfrm>
            <a:off x="7465901" y="3981929"/>
            <a:ext cx="3114675" cy="223094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F058CA2-7065-46EA-9331-585F070A5CAB}"/>
              </a:ext>
            </a:extLst>
          </p:cNvPr>
          <p:cNvSpPr/>
          <p:nvPr/>
        </p:nvSpPr>
        <p:spPr>
          <a:xfrm>
            <a:off x="3513966" y="6258008"/>
            <a:ext cx="301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4"/>
              </a:rPr>
              <a:t>https://www.smarkia.com/en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05822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. Benchmarking</a:t>
            </a:r>
          </a:p>
        </p:txBody>
      </p:sp>
      <p:pic>
        <p:nvPicPr>
          <p:cNvPr id="5" name="Imagen 4" descr="Mapa, Gráfico de dispersión&#10;&#10;Descripción generada automáticamente">
            <a:extLst>
              <a:ext uri="{FF2B5EF4-FFF2-40B4-BE49-F238E27FC236}">
                <a16:creationId xmlns:a16="http://schemas.microsoft.com/office/drawing/2014/main" id="{BD2EF6A2-68A2-4FEA-9FFC-4EA7B405D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690688"/>
            <a:ext cx="8077895" cy="415584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95F52FA-2ABF-4E80-A701-77C15F586392}"/>
              </a:ext>
            </a:extLst>
          </p:cNvPr>
          <p:cNvSpPr/>
          <p:nvPr/>
        </p:nvSpPr>
        <p:spPr>
          <a:xfrm>
            <a:off x="3416300" y="5933836"/>
            <a:ext cx="5623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https://www.azavea.com/projects/energy-benchmarking/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859770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. M&amp;V </a:t>
            </a:r>
            <a:r>
              <a:rPr lang="es-ES" dirty="0" err="1"/>
              <a:t>processes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39C9E4-1A75-474E-A59C-9F460326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44" y="1690687"/>
            <a:ext cx="8812512" cy="2910341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C3CB7B4-F497-41F5-B896-2633D7680216}"/>
              </a:ext>
            </a:extLst>
          </p:cNvPr>
          <p:cNvSpPr/>
          <p:nvPr/>
        </p:nvSpPr>
        <p:spPr>
          <a:xfrm>
            <a:off x="3416300" y="4705648"/>
            <a:ext cx="8590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Samir </a:t>
            </a:r>
            <a:r>
              <a:rPr lang="en-GB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Touzani</a:t>
            </a: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Jessica Granderson, David Jump, Derrick Rebello, 2019, Evaluation of methods to assess the uncertainty in estimated energy savings, Energy and Buildings 193, </a:t>
            </a:r>
            <a:r>
              <a:rPr lang="en-GB" sz="1200" dirty="0"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https://doi.org/10.1016/j.enbuild.2019.03.041</a:t>
            </a:r>
            <a:endParaRPr lang="en-GB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1266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Applications</a:t>
            </a:r>
            <a:r>
              <a:rPr lang="es-ES" dirty="0"/>
              <a:t>. </a:t>
            </a:r>
            <a:r>
              <a:rPr lang="es-ES" dirty="0" err="1"/>
              <a:t>Submetering</a:t>
            </a:r>
            <a:r>
              <a:rPr lang="es-ES" dirty="0"/>
              <a:t> &amp; </a:t>
            </a:r>
            <a:r>
              <a:rPr lang="es-ES" dirty="0" err="1"/>
              <a:t>allocation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4DB9FF-6699-4AB2-8541-D4472A621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2" t="9754" r="1501" b="2151"/>
          <a:stretch/>
        </p:blipFill>
        <p:spPr>
          <a:xfrm>
            <a:off x="3416300" y="1901826"/>
            <a:ext cx="8331200" cy="42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291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Applications</a:t>
            </a:r>
            <a:r>
              <a:rPr lang="es-ES" dirty="0"/>
              <a:t>. </a:t>
            </a:r>
            <a:r>
              <a:rPr lang="es-ES" dirty="0" err="1"/>
              <a:t>Alerts</a:t>
            </a:r>
            <a:endParaRPr lang="es-ES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43885AD-9FF2-40F1-9117-C61EEE73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475" y="1690688"/>
            <a:ext cx="7934325" cy="2305050"/>
          </a:xfrm>
          <a:prstGeom prst="rect">
            <a:avLst/>
          </a:prstGeom>
        </p:spPr>
      </p:pic>
      <p:pic>
        <p:nvPicPr>
          <p:cNvPr id="7" name="Imagen 6" descr="Imagen que contiene persona, computadora, tabla, mujer&#10;&#10;Descripción generada automáticamente">
            <a:extLst>
              <a:ext uri="{FF2B5EF4-FFF2-40B4-BE49-F238E27FC236}">
                <a16:creationId xmlns:a16="http://schemas.microsoft.com/office/drawing/2014/main" id="{2C9A2FD8-25F7-47C0-BA3B-5CFACEAB4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3" b="10311"/>
          <a:stretch/>
        </p:blipFill>
        <p:spPr>
          <a:xfrm>
            <a:off x="3416300" y="4252686"/>
            <a:ext cx="3884386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247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81E6D-D733-4F07-A387-3E83275A2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Applications</a:t>
            </a:r>
            <a:r>
              <a:rPr lang="es-ES_tradnl" dirty="0"/>
              <a:t>. </a:t>
            </a:r>
            <a:r>
              <a:rPr lang="es-ES_tradnl" dirty="0" err="1"/>
              <a:t>Reports</a:t>
            </a:r>
            <a:endParaRPr lang="es-ES" dirty="0"/>
          </a:p>
        </p:txBody>
      </p:sp>
      <p:pic>
        <p:nvPicPr>
          <p:cNvPr id="9" name="Marcador de contenido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04D67325-CDB2-4845-BD1A-AA2C299A3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47" y="1506062"/>
            <a:ext cx="3926482" cy="5147678"/>
          </a:xfrm>
        </p:spPr>
      </p:pic>
    </p:spTree>
    <p:extLst>
      <p:ext uri="{BB962C8B-B14F-4D97-AF65-F5344CB8AC3E}">
        <p14:creationId xmlns:p14="http://schemas.microsoft.com/office/powerpoint/2010/main" val="384452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587CBD5-215A-450B-94CC-CE35E1C9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07" y="5223933"/>
            <a:ext cx="1038424" cy="147799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B90989E-9665-4FC1-BD30-FF4660C2778D}"/>
              </a:ext>
            </a:extLst>
          </p:cNvPr>
          <p:cNvSpPr/>
          <p:nvPr/>
        </p:nvSpPr>
        <p:spPr>
          <a:xfrm>
            <a:off x="1629331" y="6178703"/>
            <a:ext cx="102744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IDAE. Guía técnica Condiciones climáticas exteriores de proyecto. 2010</a:t>
            </a:r>
          </a:p>
          <a:p>
            <a:r>
              <a:rPr lang="es-ES" sz="1400" dirty="0">
                <a:hlinkClick r:id="rId3"/>
              </a:rPr>
              <a:t>https://www.idae.es/uploads/documentos/documentos_12_Guia_tecnica_condiciones_climaticas_exteriores_de_proyecto_e4e5b769.pdf</a:t>
            </a:r>
            <a:endParaRPr lang="es-ES" sz="1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E2F1A8-5500-4B32-B7E2-821209B13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91" y="156077"/>
            <a:ext cx="4257448" cy="60535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FF8049-8C2E-4644-9048-664E3F599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0" t="44970" r="32751" b="32317"/>
          <a:stretch/>
        </p:blipFill>
        <p:spPr>
          <a:xfrm>
            <a:off x="5766419" y="2519915"/>
            <a:ext cx="6269637" cy="3487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72FD493-9F6C-457B-896A-E9EFD882471F}"/>
              </a:ext>
            </a:extLst>
          </p:cNvPr>
          <p:cNvSpPr txBox="1"/>
          <p:nvPr/>
        </p:nvSpPr>
        <p:spPr>
          <a:xfrm>
            <a:off x="9102693" y="1149425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HDD (15ºC)</a:t>
            </a:r>
          </a:p>
          <a:p>
            <a:r>
              <a:rPr lang="es-ES" dirty="0"/>
              <a:t>	HDD (20ºC)</a:t>
            </a:r>
          </a:p>
          <a:p>
            <a:r>
              <a:rPr lang="es-ES" dirty="0"/>
              <a:t>		CDD (20ºC)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61DDEA4-52B8-4747-8DB6-791A98703F49}"/>
              </a:ext>
            </a:extLst>
          </p:cNvPr>
          <p:cNvCxnSpPr>
            <a:cxnSpLocks/>
          </p:cNvCxnSpPr>
          <p:nvPr/>
        </p:nvCxnSpPr>
        <p:spPr>
          <a:xfrm>
            <a:off x="9569303" y="1466699"/>
            <a:ext cx="0" cy="10532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51394A9-E0D2-4081-A5CE-C986120583D1}"/>
              </a:ext>
            </a:extLst>
          </p:cNvPr>
          <p:cNvCxnSpPr>
            <a:cxnSpLocks/>
          </p:cNvCxnSpPr>
          <p:nvPr/>
        </p:nvCxnSpPr>
        <p:spPr>
          <a:xfrm>
            <a:off x="10572307" y="1828800"/>
            <a:ext cx="0" cy="691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366F179-586B-48D4-98AE-606F694682D9}"/>
              </a:ext>
            </a:extLst>
          </p:cNvPr>
          <p:cNvCxnSpPr>
            <a:cxnSpLocks/>
          </p:cNvCxnSpPr>
          <p:nvPr/>
        </p:nvCxnSpPr>
        <p:spPr>
          <a:xfrm>
            <a:off x="11561136" y="2072755"/>
            <a:ext cx="0" cy="447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43657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Data pipeline. Hardware/Software/Cloud/</a:t>
            </a:r>
            <a:r>
              <a:rPr lang="es-ES" dirty="0" err="1"/>
              <a:t>User</a:t>
            </a:r>
            <a:endParaRPr lang="es-ES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76C1997B-BF9E-4337-87E9-05A2ADE3E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22191"/>
              </p:ext>
            </p:extLst>
          </p:nvPr>
        </p:nvGraphicFramePr>
        <p:xfrm>
          <a:off x="3416300" y="2355899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7737082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6077975"/>
                    </a:ext>
                  </a:extLst>
                </a:gridCol>
                <a:gridCol w="1126165">
                  <a:extLst>
                    <a:ext uri="{9D8B030D-6E8A-4147-A177-3AD203B41FA5}">
                      <a16:colId xmlns:a16="http://schemas.microsoft.com/office/drawing/2014/main" val="957674922"/>
                    </a:ext>
                  </a:extLst>
                </a:gridCol>
                <a:gridCol w="2125035">
                  <a:extLst>
                    <a:ext uri="{9D8B030D-6E8A-4147-A177-3AD203B41FA5}">
                      <a16:colId xmlns:a16="http://schemas.microsoft.com/office/drawing/2014/main" val="7282517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20460224"/>
                    </a:ext>
                  </a:extLst>
                </a:gridCol>
              </a:tblGrid>
              <a:tr h="117234">
                <a:tc>
                  <a:txBody>
                    <a:bodyPr/>
                    <a:lstStyle/>
                    <a:p>
                      <a:r>
                        <a:rPr lang="es-ES_tradnl" dirty="0" err="1"/>
                        <a:t>Item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Scale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Type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Operation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Data </a:t>
                      </a:r>
                      <a:r>
                        <a:rPr lang="es-ES_tradnl" dirty="0" err="1"/>
                        <a:t>storage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57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Sensors</a:t>
                      </a:r>
                      <a:r>
                        <a:rPr lang="es-ES_tradnl" dirty="0"/>
                        <a:t> &amp; </a:t>
                      </a:r>
                      <a:r>
                        <a:rPr lang="es-ES_tradnl" dirty="0" err="1"/>
                        <a:t>actuators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Field </a:t>
                      </a:r>
                      <a:r>
                        <a:rPr lang="es-ES_tradnl" dirty="0" err="1"/>
                        <a:t>activity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Physical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Continous</a:t>
                      </a:r>
                      <a:endParaRPr lang="es-ES_tradnl" dirty="0"/>
                    </a:p>
                    <a:p>
                      <a:r>
                        <a:rPr lang="es-ES_tradnl" dirty="0"/>
                        <a:t>~Real time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21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Local </a:t>
                      </a:r>
                      <a:r>
                        <a:rPr lang="es-ES_tradnl" dirty="0" err="1"/>
                        <a:t>system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Building</a:t>
                      </a:r>
                      <a:r>
                        <a:rPr lang="es-ES_tradnl" dirty="0"/>
                        <a:t> / </a:t>
                      </a:r>
                      <a:r>
                        <a:rPr lang="es-ES_tradnl" dirty="0" err="1"/>
                        <a:t>Facility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level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Physical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Continous</a:t>
                      </a:r>
                      <a:endParaRPr lang="es-ES_tradnl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/>
                        <a:t>~ </a:t>
                      </a:r>
                      <a:r>
                        <a:rPr lang="es-ES_tradnl" dirty="0" err="1"/>
                        <a:t>Near</a:t>
                      </a:r>
                      <a:r>
                        <a:rPr lang="es-ES_tradnl" dirty="0"/>
                        <a:t> Real time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~&lt; 1week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18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Cloud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Multi-building</a:t>
                      </a:r>
                      <a:r>
                        <a:rPr lang="es-ES_tradnl" dirty="0"/>
                        <a:t> / </a:t>
                      </a:r>
                      <a:r>
                        <a:rPr lang="es-ES_tradnl" dirty="0" err="1"/>
                        <a:t>Facility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Virtual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Supervision</a:t>
                      </a:r>
                      <a:r>
                        <a:rPr lang="es-ES_tradnl" dirty="0"/>
                        <a:t>*</a:t>
                      </a:r>
                    </a:p>
                    <a:p>
                      <a:r>
                        <a:rPr lang="es-ES_tradnl" dirty="0"/>
                        <a:t>~&gt;1day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No </a:t>
                      </a:r>
                      <a:r>
                        <a:rPr lang="es-ES_tradnl" dirty="0" err="1"/>
                        <a:t>limit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675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72626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Energy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platforms</a:t>
            </a:r>
            <a:r>
              <a:rPr lang="es-ES" dirty="0"/>
              <a:t> (</a:t>
            </a:r>
            <a:r>
              <a:rPr lang="es-ES" dirty="0" err="1"/>
              <a:t>Summary</a:t>
            </a:r>
            <a:r>
              <a:rPr lang="es-ES" dirty="0"/>
              <a:t>)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  <a:p>
            <a:pPr>
              <a:buFontTx/>
              <a:buChar char="-"/>
            </a:pPr>
            <a:endParaRPr lang="es-ES" dirty="0">
              <a:highlight>
                <a:srgbClr val="FFFF00"/>
              </a:highligh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C0F472-EF03-460B-8C96-21E56B66B42D}"/>
              </a:ext>
            </a:extLst>
          </p:cNvPr>
          <p:cNvSpPr txBox="1"/>
          <p:nvPr/>
        </p:nvSpPr>
        <p:spPr>
          <a:xfrm>
            <a:off x="3613101" y="1910907"/>
            <a:ext cx="7937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sz="2000" dirty="0" err="1"/>
              <a:t>Gather</a:t>
            </a:r>
            <a:r>
              <a:rPr lang="es-ES_tradnl" sz="2000" dirty="0"/>
              <a:t> </a:t>
            </a:r>
            <a:r>
              <a:rPr lang="es-ES_tradnl" sz="2000" dirty="0" err="1"/>
              <a:t>information</a:t>
            </a:r>
            <a:r>
              <a:rPr lang="es-ES_tradnl" sz="2000" dirty="0"/>
              <a:t> </a:t>
            </a:r>
            <a:r>
              <a:rPr lang="es-ES_tradnl" sz="2000" dirty="0" err="1"/>
              <a:t>from</a:t>
            </a:r>
            <a:r>
              <a:rPr lang="es-ES_tradnl" sz="2000" dirty="0"/>
              <a:t> </a:t>
            </a:r>
            <a:r>
              <a:rPr lang="es-ES_tradnl" sz="2000" dirty="0" err="1"/>
              <a:t>many</a:t>
            </a:r>
            <a:r>
              <a:rPr lang="es-ES_tradnl" sz="2000" dirty="0"/>
              <a:t> </a:t>
            </a:r>
            <a:r>
              <a:rPr lang="es-ES_tradnl" sz="2000" dirty="0" err="1"/>
              <a:t>buildings</a:t>
            </a:r>
            <a:endParaRPr lang="es-ES_tradnl" sz="2000" dirty="0"/>
          </a:p>
          <a:p>
            <a:pPr marL="285750" indent="-285750">
              <a:buFontTx/>
              <a:buChar char="-"/>
            </a:pPr>
            <a:r>
              <a:rPr lang="es-ES_tradnl" sz="2000" dirty="0" err="1"/>
              <a:t>Simplify</a:t>
            </a:r>
            <a:r>
              <a:rPr lang="es-ES_tradnl" sz="2000" dirty="0"/>
              <a:t>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user</a:t>
            </a:r>
            <a:r>
              <a:rPr lang="es-ES_tradnl" sz="2000" dirty="0"/>
              <a:t> </a:t>
            </a:r>
            <a:r>
              <a:rPr lang="es-ES_tradnl" sz="2000" dirty="0" err="1"/>
              <a:t>experience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No </a:t>
            </a:r>
            <a:r>
              <a:rPr lang="es-ES_tradnl" sz="2000" dirty="0" err="1"/>
              <a:t>need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IT &amp; </a:t>
            </a:r>
            <a:r>
              <a:rPr lang="es-ES_tradnl" sz="2000" dirty="0" err="1"/>
              <a:t>communication</a:t>
            </a:r>
            <a:r>
              <a:rPr lang="es-ES_tradnl" sz="2000" dirty="0"/>
              <a:t> </a:t>
            </a:r>
            <a:r>
              <a:rPr lang="es-ES_tradnl" sz="2000" dirty="0" err="1"/>
              <a:t>knowledge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No </a:t>
            </a:r>
            <a:r>
              <a:rPr lang="es-ES_tradnl" sz="2000" dirty="0" err="1"/>
              <a:t>need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</a:t>
            </a:r>
            <a:r>
              <a:rPr lang="es-ES_tradnl" sz="2000" dirty="0" err="1"/>
              <a:t>investement</a:t>
            </a:r>
            <a:r>
              <a:rPr lang="es-ES_tradnl" sz="2000" dirty="0"/>
              <a:t> in hardware &amp; </a:t>
            </a:r>
            <a:r>
              <a:rPr lang="es-ES_tradnl" sz="2000" dirty="0" err="1"/>
              <a:t>connectivity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Data </a:t>
            </a:r>
            <a:r>
              <a:rPr lang="es-ES_tradnl" sz="2000" dirty="0" err="1"/>
              <a:t>is</a:t>
            </a:r>
            <a:r>
              <a:rPr lang="es-ES_tradnl" sz="2000" dirty="0"/>
              <a:t> </a:t>
            </a:r>
            <a:r>
              <a:rPr lang="es-ES_tradnl" sz="2000" dirty="0" err="1"/>
              <a:t>properly</a:t>
            </a:r>
            <a:r>
              <a:rPr lang="es-ES_tradnl" sz="2000" dirty="0"/>
              <a:t> </a:t>
            </a:r>
            <a:r>
              <a:rPr lang="es-ES_tradnl" sz="2000" dirty="0" err="1"/>
              <a:t>managed</a:t>
            </a:r>
            <a:r>
              <a:rPr lang="es-ES_tradnl" sz="2000" dirty="0"/>
              <a:t> &amp; </a:t>
            </a:r>
            <a:r>
              <a:rPr lang="es-ES_tradnl" sz="2000" dirty="0" err="1"/>
              <a:t>backed</a:t>
            </a:r>
            <a:r>
              <a:rPr lang="es-ES_tradnl" sz="2000" dirty="0"/>
              <a:t> up</a:t>
            </a:r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Accessible</a:t>
            </a:r>
            <a:r>
              <a:rPr lang="es-ES_tradnl" sz="2000" dirty="0"/>
              <a:t> </a:t>
            </a:r>
            <a:r>
              <a:rPr lang="es-ES_tradnl" sz="2000" dirty="0" err="1"/>
              <a:t>through</a:t>
            </a:r>
            <a:r>
              <a:rPr lang="es-ES_tradnl" sz="2000" dirty="0"/>
              <a:t> web-app</a:t>
            </a:r>
          </a:p>
          <a:p>
            <a:pPr marL="742950" lvl="1" indent="-285750">
              <a:buFontTx/>
              <a:buChar char="-"/>
            </a:pPr>
            <a:r>
              <a:rPr lang="es-ES_tradnl" sz="2000" dirty="0"/>
              <a:t>No </a:t>
            </a:r>
            <a:r>
              <a:rPr lang="es-ES_tradnl" sz="2000" dirty="0" err="1"/>
              <a:t>need</a:t>
            </a:r>
            <a:r>
              <a:rPr lang="es-ES_tradnl" sz="2000" dirty="0"/>
              <a:t> </a:t>
            </a:r>
            <a:r>
              <a:rPr lang="es-ES_tradnl" sz="2000" dirty="0" err="1"/>
              <a:t>for</a:t>
            </a:r>
            <a:r>
              <a:rPr lang="es-ES_tradnl" sz="2000" dirty="0"/>
              <a:t> </a:t>
            </a:r>
            <a:r>
              <a:rPr lang="es-ES_tradnl" sz="2000" dirty="0" err="1"/>
              <a:t>programming</a:t>
            </a:r>
            <a:r>
              <a:rPr lang="es-ES_tradnl" sz="2000" dirty="0"/>
              <a:t> </a:t>
            </a:r>
            <a:r>
              <a:rPr lang="es-ES_tradnl" sz="2000" dirty="0" err="1"/>
              <a:t>skills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Perform</a:t>
            </a:r>
            <a:r>
              <a:rPr lang="es-ES_tradnl" sz="2000" dirty="0"/>
              <a:t> </a:t>
            </a:r>
            <a:r>
              <a:rPr lang="es-ES_tradnl" sz="2000" dirty="0" err="1"/>
              <a:t>most</a:t>
            </a:r>
            <a:r>
              <a:rPr lang="es-ES_tradnl" sz="2000" dirty="0"/>
              <a:t> </a:t>
            </a:r>
            <a:r>
              <a:rPr lang="es-ES_tradnl" sz="2000" dirty="0" err="1"/>
              <a:t>of</a:t>
            </a:r>
            <a:r>
              <a:rPr lang="es-ES_tradnl" sz="2000" dirty="0"/>
              <a:t>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low-level</a:t>
            </a:r>
            <a:r>
              <a:rPr lang="es-ES_tradnl" sz="2000" dirty="0"/>
              <a:t> </a:t>
            </a:r>
            <a:r>
              <a:rPr lang="es-ES_tradnl" sz="2000" dirty="0" err="1"/>
              <a:t>activities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/>
              <a:t>Can </a:t>
            </a:r>
            <a:r>
              <a:rPr lang="es-ES_tradnl" sz="2000" dirty="0" err="1"/>
              <a:t>focus</a:t>
            </a:r>
            <a:r>
              <a:rPr lang="es-ES_tradnl" sz="2000" dirty="0"/>
              <a:t> </a:t>
            </a:r>
            <a:r>
              <a:rPr lang="es-ES_tradnl" sz="2000" dirty="0" err="1"/>
              <a:t>on</a:t>
            </a:r>
            <a:r>
              <a:rPr lang="es-ES_tradnl" sz="2000" dirty="0"/>
              <a:t> </a:t>
            </a:r>
            <a:r>
              <a:rPr lang="es-ES_tradnl" sz="2000" dirty="0" err="1"/>
              <a:t>delivering</a:t>
            </a:r>
            <a:r>
              <a:rPr lang="es-ES_tradnl" sz="2000" dirty="0"/>
              <a:t> </a:t>
            </a:r>
            <a:r>
              <a:rPr lang="es-ES_tradnl" sz="2000" dirty="0" err="1"/>
              <a:t>relevant</a:t>
            </a:r>
            <a:r>
              <a:rPr lang="es-ES_tradnl" sz="2000" dirty="0"/>
              <a:t> </a:t>
            </a:r>
            <a:r>
              <a:rPr lang="es-ES_tradnl" sz="2000" dirty="0" err="1"/>
              <a:t>outcomes</a:t>
            </a:r>
            <a:endParaRPr lang="es-ES_tradnl" sz="2000" dirty="0"/>
          </a:p>
          <a:p>
            <a:pPr marL="285750" indent="-285750">
              <a:buFontTx/>
              <a:buChar char="-"/>
            </a:pPr>
            <a:r>
              <a:rPr lang="es-ES_tradnl" sz="2000" dirty="0" err="1"/>
              <a:t>Caution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Verify</a:t>
            </a:r>
            <a:r>
              <a:rPr lang="es-ES_tradnl" sz="2000" dirty="0"/>
              <a:t> </a:t>
            </a:r>
            <a:r>
              <a:rPr lang="es-ES_tradnl" sz="2000" dirty="0" err="1"/>
              <a:t>thay</a:t>
            </a:r>
            <a:r>
              <a:rPr lang="es-ES_tradnl" sz="2000" dirty="0"/>
              <a:t> </a:t>
            </a:r>
            <a:r>
              <a:rPr lang="es-ES_tradnl" sz="2000" dirty="0" err="1"/>
              <a:t>you</a:t>
            </a:r>
            <a:r>
              <a:rPr lang="es-ES_tradnl" sz="2000" dirty="0"/>
              <a:t> </a:t>
            </a:r>
            <a:r>
              <a:rPr lang="es-ES_tradnl" sz="2000" dirty="0" err="1"/>
              <a:t>understand</a:t>
            </a:r>
            <a:r>
              <a:rPr lang="es-ES_tradnl" sz="2000" dirty="0"/>
              <a:t> </a:t>
            </a:r>
            <a:r>
              <a:rPr lang="es-ES_tradnl" sz="2000" dirty="0" err="1"/>
              <a:t>what</a:t>
            </a:r>
            <a:r>
              <a:rPr lang="es-ES_tradnl" sz="2000" dirty="0"/>
              <a:t>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system</a:t>
            </a:r>
            <a:r>
              <a:rPr lang="es-ES_tradnl" sz="2000" dirty="0"/>
              <a:t> </a:t>
            </a:r>
            <a:r>
              <a:rPr lang="es-ES_tradnl" sz="2000" dirty="0" err="1"/>
              <a:t>is</a:t>
            </a:r>
            <a:r>
              <a:rPr lang="es-ES_tradnl" sz="2000" dirty="0"/>
              <a:t> </a:t>
            </a:r>
            <a:r>
              <a:rPr lang="es-ES_tradnl" sz="2000" dirty="0" err="1"/>
              <a:t>doing</a:t>
            </a:r>
            <a:endParaRPr lang="es-ES_tradnl" sz="2000" dirty="0"/>
          </a:p>
          <a:p>
            <a:pPr marL="742950" lvl="1" indent="-285750">
              <a:buFontTx/>
              <a:buChar char="-"/>
            </a:pPr>
            <a:r>
              <a:rPr lang="es-ES_tradnl" sz="2000" dirty="0" err="1"/>
              <a:t>Verify</a:t>
            </a:r>
            <a:r>
              <a:rPr lang="es-ES_tradnl" sz="2000" dirty="0"/>
              <a:t> </a:t>
            </a:r>
            <a:r>
              <a:rPr lang="es-ES_tradnl" sz="2000" dirty="0" err="1"/>
              <a:t>that</a:t>
            </a:r>
            <a:r>
              <a:rPr lang="es-ES_tradnl" sz="2000" dirty="0"/>
              <a:t> data can be </a:t>
            </a:r>
            <a:r>
              <a:rPr lang="es-ES_tradnl" sz="2000" dirty="0" err="1"/>
              <a:t>accessed</a:t>
            </a:r>
            <a:r>
              <a:rPr lang="es-ES_tradnl" sz="2000" dirty="0"/>
              <a:t> &amp; </a:t>
            </a:r>
            <a:r>
              <a:rPr lang="es-ES_tradnl" sz="2000" dirty="0" err="1"/>
              <a:t>exported</a:t>
            </a:r>
            <a:endParaRPr lang="es-ES_tradnl" sz="2000" dirty="0"/>
          </a:p>
          <a:p>
            <a:pPr marL="1200150" lvl="2" indent="-285750">
              <a:buFontTx/>
              <a:buChar char="-"/>
            </a:pPr>
            <a:r>
              <a:rPr lang="es-ES_tradnl" sz="2000" dirty="0" err="1"/>
              <a:t>Advanced</a:t>
            </a:r>
            <a:r>
              <a:rPr lang="es-ES_tradnl" sz="2000" dirty="0"/>
              <a:t> </a:t>
            </a:r>
            <a:r>
              <a:rPr lang="es-ES_tradnl" sz="2000" dirty="0" err="1"/>
              <a:t>applications</a:t>
            </a:r>
            <a:endParaRPr lang="es-ES_tradnl" sz="2000" dirty="0"/>
          </a:p>
          <a:p>
            <a:pPr marL="1200150" lvl="2" indent="-285750">
              <a:buFontTx/>
              <a:buChar char="-"/>
            </a:pPr>
            <a:r>
              <a:rPr lang="es-ES_tradnl" sz="2000" dirty="0" err="1"/>
              <a:t>Migration</a:t>
            </a:r>
            <a:r>
              <a:rPr lang="es-ES_tradnl" sz="2000" dirty="0"/>
              <a:t> </a:t>
            </a:r>
            <a:r>
              <a:rPr lang="es-ES_tradnl" sz="2000" dirty="0" err="1"/>
              <a:t>to</a:t>
            </a:r>
            <a:r>
              <a:rPr lang="es-ES_tradnl" sz="2000" dirty="0"/>
              <a:t> new </a:t>
            </a:r>
            <a:r>
              <a:rPr lang="es-ES_tradnl" sz="2000" dirty="0" err="1"/>
              <a:t>vendor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00791699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methods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Energy Signature &amp; Regression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Decision Trees Gradient Boosting &amp; Random Forrest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Neural Networks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Clustering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35318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56C2B-EE33-4E43-A427-30254B28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Energy </a:t>
            </a:r>
            <a:r>
              <a:rPr lang="es-ES" dirty="0" err="1"/>
              <a:t>Signature</a:t>
            </a:r>
            <a:r>
              <a:rPr lang="es-ES" dirty="0"/>
              <a:t> &amp; </a:t>
            </a:r>
            <a:r>
              <a:rPr lang="es-ES" dirty="0" err="1"/>
              <a:t>Regression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BDE88-545E-4C40-8D0C-B7027A163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  <a:p>
            <a:r>
              <a:rPr lang="en-GB" dirty="0"/>
              <a:t>Multivariable</a:t>
            </a:r>
          </a:p>
          <a:p>
            <a:r>
              <a:rPr lang="en-GB" dirty="0"/>
              <a:t>Method Extension</a:t>
            </a:r>
          </a:p>
        </p:txBody>
      </p:sp>
    </p:spTree>
    <p:extLst>
      <p:ext uri="{BB962C8B-B14F-4D97-AF65-F5344CB8AC3E}">
        <p14:creationId xmlns:p14="http://schemas.microsoft.com/office/powerpoint/2010/main" val="15547593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4623141" cy="4351338"/>
          </a:xfrm>
        </p:spPr>
        <p:txBody>
          <a:bodyPr/>
          <a:lstStyle/>
          <a:p>
            <a:r>
              <a:rPr lang="es-ES" dirty="0"/>
              <a:t>1973 </a:t>
            </a:r>
            <a:r>
              <a:rPr lang="es-ES" dirty="0" err="1"/>
              <a:t>Oil</a:t>
            </a:r>
            <a:r>
              <a:rPr lang="es-ES" dirty="0"/>
              <a:t> Crisis</a:t>
            </a:r>
          </a:p>
          <a:p>
            <a:pPr lvl="1"/>
            <a:r>
              <a:rPr lang="es-ES" dirty="0" err="1"/>
              <a:t>Initial</a:t>
            </a:r>
            <a:r>
              <a:rPr lang="es-ES" dirty="0"/>
              <a:t> </a:t>
            </a:r>
            <a:r>
              <a:rPr lang="es-ES" dirty="0" err="1"/>
              <a:t>policies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Energy </a:t>
            </a:r>
            <a:r>
              <a:rPr lang="es-ES" dirty="0" err="1"/>
              <a:t>conservation</a:t>
            </a:r>
            <a:endParaRPr lang="es-ES" dirty="0"/>
          </a:p>
          <a:p>
            <a:pPr lvl="1"/>
            <a:r>
              <a:rPr lang="es-ES" dirty="0" err="1"/>
              <a:t>First</a:t>
            </a:r>
            <a:r>
              <a:rPr lang="es-ES" dirty="0"/>
              <a:t> </a:t>
            </a:r>
            <a:r>
              <a:rPr lang="es-ES" dirty="0" err="1"/>
              <a:t>standardized</a:t>
            </a:r>
            <a:r>
              <a:rPr lang="es-ES" dirty="0"/>
              <a:t> </a:t>
            </a:r>
            <a:r>
              <a:rPr lang="es-ES" dirty="0" err="1"/>
              <a:t>methods</a:t>
            </a:r>
            <a:r>
              <a:rPr lang="es-ES" dirty="0"/>
              <a:t> ~1970/80</a:t>
            </a:r>
          </a:p>
          <a:p>
            <a:r>
              <a:rPr lang="es-ES" dirty="0"/>
              <a:t>PRISM</a:t>
            </a:r>
          </a:p>
          <a:p>
            <a:pPr lvl="1"/>
            <a:r>
              <a:rPr lang="es-ES" dirty="0" err="1"/>
              <a:t>PRInceton</a:t>
            </a:r>
            <a:r>
              <a:rPr lang="es-ES" dirty="0"/>
              <a:t> </a:t>
            </a:r>
            <a:r>
              <a:rPr lang="es-ES" dirty="0" err="1"/>
              <a:t>Scorekeeping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C947CC-BE67-4A95-9015-62ED607A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440" y="117604"/>
            <a:ext cx="4038261" cy="28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F41AA8-5C1F-42D8-9BBD-5C3B38B82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40" y="3095300"/>
            <a:ext cx="4036976" cy="2880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5236DED-B8F0-4CFF-8065-341E162B5276}"/>
              </a:ext>
            </a:extLst>
          </p:cNvPr>
          <p:cNvSpPr/>
          <p:nvPr/>
        </p:nvSpPr>
        <p:spPr>
          <a:xfrm>
            <a:off x="8039440" y="6072996"/>
            <a:ext cx="34820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hlinkClick r:id="rId4"/>
              </a:rPr>
              <a:t>https://www.businessinsider.com/gas-signs-1970s-2011-8#-18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8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334442" y="6586377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810E6CD-A853-4CE2-81A1-3551CFA04DBB}"/>
              </a:ext>
            </a:extLst>
          </p:cNvPr>
          <p:cNvSpPr/>
          <p:nvPr/>
        </p:nvSpPr>
        <p:spPr>
          <a:xfrm>
            <a:off x="4199466" y="3150557"/>
            <a:ext cx="6096000" cy="120032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1a &amp; 4a</a:t>
            </a:r>
          </a:p>
        </p:txBody>
      </p:sp>
    </p:spTree>
    <p:extLst>
      <p:ext uri="{BB962C8B-B14F-4D97-AF65-F5344CB8AC3E}">
        <p14:creationId xmlns:p14="http://schemas.microsoft.com/office/powerpoint/2010/main" val="38310856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0" y="6586377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B222A54-7573-456E-A658-BCB33FBAE28B}"/>
              </a:ext>
            </a:extLst>
          </p:cNvPr>
          <p:cNvSpPr/>
          <p:nvPr/>
        </p:nvSpPr>
        <p:spPr>
          <a:xfrm>
            <a:off x="4199466" y="3150557"/>
            <a:ext cx="6096000" cy="120032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4b &amp; TABLE 1</a:t>
            </a:r>
          </a:p>
        </p:txBody>
      </p:sp>
    </p:spTree>
    <p:extLst>
      <p:ext uri="{BB962C8B-B14F-4D97-AF65-F5344CB8AC3E}">
        <p14:creationId xmlns:p14="http://schemas.microsoft.com/office/powerpoint/2010/main" val="211385861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9AEC7A0-878B-4CF7-BB60-DCD4DDAB044D}"/>
              </a:ext>
            </a:extLst>
          </p:cNvPr>
          <p:cNvSpPr/>
          <p:nvPr/>
        </p:nvSpPr>
        <p:spPr>
          <a:xfrm>
            <a:off x="4199466" y="3150557"/>
            <a:ext cx="6096000" cy="1200329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EQUATIONS 3 &amp; 4</a:t>
            </a:r>
          </a:p>
        </p:txBody>
      </p:sp>
    </p:spTree>
    <p:extLst>
      <p:ext uri="{BB962C8B-B14F-4D97-AF65-F5344CB8AC3E}">
        <p14:creationId xmlns:p14="http://schemas.microsoft.com/office/powerpoint/2010/main" val="4288315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278661" y="6488946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BD95E2-AACE-4FF9-AB30-0B25239FAECC}"/>
              </a:ext>
            </a:extLst>
          </p:cNvPr>
          <p:cNvSpPr txBox="1"/>
          <p:nvPr/>
        </p:nvSpPr>
        <p:spPr>
          <a:xfrm>
            <a:off x="3333181" y="2853453"/>
            <a:ext cx="4492640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HDD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	20ºC</a:t>
            </a:r>
          </a:p>
          <a:p>
            <a:endParaRPr lang="es-ES" sz="1400" dirty="0"/>
          </a:p>
          <a:p>
            <a:r>
              <a:rPr lang="es-ES" dirty="0" err="1"/>
              <a:t>Baseload</a:t>
            </a:r>
            <a:r>
              <a:rPr lang="es-ES" dirty="0"/>
              <a:t>		    1.12kWh/</a:t>
            </a:r>
            <a:r>
              <a:rPr lang="es-ES" dirty="0" err="1"/>
              <a:t>day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sensitivity</a:t>
            </a:r>
            <a:r>
              <a:rPr lang="es-ES" dirty="0"/>
              <a:t>	    400Wh/</a:t>
            </a:r>
            <a:r>
              <a:rPr lang="es-ES" dirty="0" err="1"/>
              <a:t>day</a:t>
            </a:r>
            <a:endParaRPr lang="es-ES" dirty="0"/>
          </a:p>
          <a:p>
            <a:endParaRPr lang="es-ES" sz="300" dirty="0"/>
          </a:p>
          <a:p>
            <a:r>
              <a:rPr lang="es-ES" dirty="0" err="1"/>
              <a:t>Climate-related</a:t>
            </a:r>
            <a:r>
              <a:rPr lang="es-ES" dirty="0"/>
              <a:t> load</a:t>
            </a:r>
          </a:p>
          <a:p>
            <a:r>
              <a:rPr lang="es-ES" dirty="0"/>
              <a:t>		    107 GJ/</a:t>
            </a:r>
            <a:r>
              <a:rPr lang="es-ES" dirty="0" err="1"/>
              <a:t>year</a:t>
            </a:r>
            <a:endParaRPr lang="es-ES" dirty="0"/>
          </a:p>
          <a:p>
            <a:r>
              <a:rPr lang="es-ES" dirty="0"/>
              <a:t>		    (</a:t>
            </a:r>
            <a:r>
              <a:rPr lang="es-ES" dirty="0" err="1"/>
              <a:t>over</a:t>
            </a:r>
            <a:r>
              <a:rPr lang="es-ES" dirty="0"/>
              <a:t> actual </a:t>
            </a:r>
            <a:r>
              <a:rPr lang="es-ES" dirty="0" err="1"/>
              <a:t>climate</a:t>
            </a:r>
            <a:r>
              <a:rPr lang="es-ES" dirty="0"/>
              <a:t>)</a:t>
            </a:r>
          </a:p>
          <a:p>
            <a:r>
              <a:rPr lang="es-ES" dirty="0"/>
              <a:t>		    142,5 GJ/</a:t>
            </a:r>
            <a:r>
              <a:rPr lang="es-ES" dirty="0" err="1"/>
              <a:t>year</a:t>
            </a:r>
            <a:endParaRPr lang="es-ES" dirty="0"/>
          </a:p>
          <a:p>
            <a:r>
              <a:rPr lang="es-ES" dirty="0"/>
              <a:t>		    (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reference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)</a:t>
            </a:r>
            <a:endParaRPr lang="es-ES" sz="14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70E2515-5924-4D89-824E-AC1ACC3F0721}"/>
              </a:ext>
            </a:extLst>
          </p:cNvPr>
          <p:cNvSpPr/>
          <p:nvPr/>
        </p:nvSpPr>
        <p:spPr>
          <a:xfrm>
            <a:off x="8212667" y="2988391"/>
            <a:ext cx="3979332" cy="17543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3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TABLE 1</a:t>
            </a:r>
          </a:p>
        </p:txBody>
      </p:sp>
    </p:spTree>
    <p:extLst>
      <p:ext uri="{BB962C8B-B14F-4D97-AF65-F5344CB8AC3E}">
        <p14:creationId xmlns:p14="http://schemas.microsoft.com/office/powerpoint/2010/main" val="344766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F76AB179-6EF1-494C-B1CB-DE7A5BBF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2125291"/>
            <a:ext cx="6985000" cy="4014736"/>
          </a:xfrm>
        </p:spPr>
        <p:txBody>
          <a:bodyPr>
            <a:normAutofit/>
          </a:bodyPr>
          <a:lstStyle/>
          <a:p>
            <a:r>
              <a:rPr lang="es-ES" dirty="0" err="1"/>
              <a:t>Robust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  <a:p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few</a:t>
            </a:r>
            <a:r>
              <a:rPr lang="es-ES" dirty="0"/>
              <a:t> data</a:t>
            </a:r>
          </a:p>
          <a:p>
            <a:r>
              <a:rPr lang="es-ES" dirty="0" err="1"/>
              <a:t>Filters-out</a:t>
            </a:r>
            <a:r>
              <a:rPr lang="es-ES" dirty="0"/>
              <a:t> </a:t>
            </a:r>
            <a:r>
              <a:rPr lang="es-ES" dirty="0" err="1"/>
              <a:t>transitory</a:t>
            </a:r>
            <a:r>
              <a:rPr lang="es-ES" dirty="0"/>
              <a:t> </a:t>
            </a:r>
            <a:r>
              <a:rPr lang="es-ES" dirty="0" err="1"/>
              <a:t>effects</a:t>
            </a:r>
            <a:endParaRPr lang="es-ES" dirty="0"/>
          </a:p>
          <a:p>
            <a:r>
              <a:rPr lang="es-ES" dirty="0" err="1"/>
              <a:t>Starting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more </a:t>
            </a:r>
            <a:r>
              <a:rPr lang="es-ES" dirty="0" err="1"/>
              <a:t>modern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82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DFB3B7-F7EB-4268-A98F-20D8797B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934" y="933450"/>
            <a:ext cx="8421640" cy="455294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02DD100-D98F-4BC8-9628-0F4858FE0557}"/>
              </a:ext>
            </a:extLst>
          </p:cNvPr>
          <p:cNvSpPr/>
          <p:nvPr/>
        </p:nvSpPr>
        <p:spPr>
          <a:xfrm>
            <a:off x="3417934" y="6006584"/>
            <a:ext cx="3035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https://www.degreedays.net/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5147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25169857-348F-4869-8207-3ACE21543CD8}"/>
              </a:ext>
            </a:extLst>
          </p:cNvPr>
          <p:cNvSpPr/>
          <p:nvPr/>
        </p:nvSpPr>
        <p:spPr>
          <a:xfrm>
            <a:off x="3154611" y="2219038"/>
            <a:ext cx="2624665" cy="203132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GB" dirty="0"/>
              <a:t>Margaret F. Fels, PRISM: An introduction, Energy and Buildings, 1986, </a:t>
            </a:r>
            <a:r>
              <a:rPr lang="en-GB" dirty="0">
                <a:hlinkClick r:id="rId2"/>
              </a:rPr>
              <a:t>https://doi.org/10.1016/0378-7788(86)90003-4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4a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03A159-B24F-45FB-A5D0-41CCC8B4E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946" y="554112"/>
            <a:ext cx="3707354" cy="467103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E19A28A-94A9-436C-99A7-F06EE06B138E}"/>
              </a:ext>
            </a:extLst>
          </p:cNvPr>
          <p:cNvSpPr/>
          <p:nvPr/>
        </p:nvSpPr>
        <p:spPr>
          <a:xfrm>
            <a:off x="3022600" y="6453340"/>
            <a:ext cx="8724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Kissock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J.K., Jeff S Haberl, and David E. Claridge. 2002. “Development of a Toolkit for Calculating Linear, Change-Point Linear, and Multiple-Linear Inverse Building Energy Analysis Models.”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450CFA4-A812-4BEE-8956-1CE7820D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87" t="24289" r="6500" b="52679"/>
          <a:stretch/>
        </p:blipFill>
        <p:spPr>
          <a:xfrm>
            <a:off x="5395571" y="4163929"/>
            <a:ext cx="3275826" cy="2017712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4C1DC05-FEF6-4D32-996B-43E52C30810D}"/>
              </a:ext>
            </a:extLst>
          </p:cNvPr>
          <p:cNvCxnSpPr>
            <a:cxnSpLocks/>
          </p:cNvCxnSpPr>
          <p:nvPr/>
        </p:nvCxnSpPr>
        <p:spPr>
          <a:xfrm>
            <a:off x="5265303" y="3496584"/>
            <a:ext cx="1295400" cy="8781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8357F9-60CA-4F4F-8380-05F3B9BF1F8A}"/>
              </a:ext>
            </a:extLst>
          </p:cNvPr>
          <p:cNvSpPr/>
          <p:nvPr/>
        </p:nvSpPr>
        <p:spPr>
          <a:xfrm>
            <a:off x="10071623" y="1669601"/>
            <a:ext cx="1889391" cy="1192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3176990-E8DC-4BB8-87EB-D227E74A77AA}"/>
              </a:ext>
            </a:extLst>
          </p:cNvPr>
          <p:cNvCxnSpPr>
            <a:cxnSpLocks/>
          </p:cNvCxnSpPr>
          <p:nvPr/>
        </p:nvCxnSpPr>
        <p:spPr>
          <a:xfrm>
            <a:off x="7254714" y="4091290"/>
            <a:ext cx="0" cy="1600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2AF7D7-1733-4A1F-87AE-81D2DC7F6223}"/>
              </a:ext>
            </a:extLst>
          </p:cNvPr>
          <p:cNvSpPr txBox="1"/>
          <p:nvPr/>
        </p:nvSpPr>
        <p:spPr>
          <a:xfrm>
            <a:off x="6475243" y="3714088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Changepoint</a:t>
            </a:r>
            <a:endParaRPr lang="en-GB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DFB6C1A-0EA4-4075-AF05-6FD8A25B520A}"/>
              </a:ext>
            </a:extLst>
          </p:cNvPr>
          <p:cNvSpPr txBox="1"/>
          <p:nvPr/>
        </p:nvSpPr>
        <p:spPr>
          <a:xfrm>
            <a:off x="3108995" y="4510817"/>
            <a:ext cx="44835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HDD</a:t>
            </a:r>
            <a:endParaRPr lang="en-GB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                                                      TEMPERATURE</a:t>
            </a:r>
          </a:p>
        </p:txBody>
      </p:sp>
    </p:spTree>
    <p:extLst>
      <p:ext uri="{BB962C8B-B14F-4D97-AF65-F5344CB8AC3E}">
        <p14:creationId xmlns:p14="http://schemas.microsoft.com/office/powerpoint/2010/main" val="21709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6536AB97-5E93-4B15-8286-81BFA8E5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300" y="1825626"/>
            <a:ext cx="7556500" cy="4014736"/>
          </a:xfrm>
        </p:spPr>
        <p:txBody>
          <a:bodyPr>
            <a:normAutofit/>
          </a:bodyPr>
          <a:lstStyle/>
          <a:p>
            <a:r>
              <a:rPr lang="es-ES" dirty="0" err="1"/>
              <a:t>Replaces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Degree</a:t>
            </a:r>
            <a:r>
              <a:rPr lang="es-ES" dirty="0"/>
              <a:t>-Day </a:t>
            </a:r>
            <a:r>
              <a:rPr lang="es-ES" dirty="0" err="1"/>
              <a:t>approach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“</a:t>
            </a:r>
            <a:r>
              <a:rPr lang="es-ES" dirty="0" err="1"/>
              <a:t>changepoint</a:t>
            </a:r>
            <a:r>
              <a:rPr lang="es-ES" dirty="0"/>
              <a:t>” temperatura </a:t>
            </a:r>
            <a:r>
              <a:rPr lang="es-ES" dirty="0" err="1"/>
              <a:t>approach</a:t>
            </a:r>
            <a:endParaRPr lang="es-ES" dirty="0"/>
          </a:p>
          <a:p>
            <a:r>
              <a:rPr lang="es-ES" dirty="0" err="1"/>
              <a:t>Generalizes</a:t>
            </a:r>
            <a:r>
              <a:rPr lang="es-ES" dirty="0"/>
              <a:t> PRIMS </a:t>
            </a:r>
            <a:r>
              <a:rPr lang="es-ES" dirty="0" err="1"/>
              <a:t>for</a:t>
            </a:r>
            <a:r>
              <a:rPr lang="es-ES" dirty="0"/>
              <a:t> a </a:t>
            </a:r>
            <a:r>
              <a:rPr lang="es-ES" dirty="0" err="1"/>
              <a:t>variety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loadds</a:t>
            </a:r>
            <a:endParaRPr lang="es-ES" dirty="0"/>
          </a:p>
          <a:p>
            <a:pPr lvl="1"/>
            <a:r>
              <a:rPr lang="es-ES" dirty="0" err="1"/>
              <a:t>Heating</a:t>
            </a:r>
            <a:endParaRPr lang="es-ES" dirty="0"/>
          </a:p>
          <a:p>
            <a:pPr lvl="1"/>
            <a:r>
              <a:rPr lang="es-ES" dirty="0" err="1"/>
              <a:t>Cooling</a:t>
            </a:r>
            <a:endParaRPr lang="es-ES" dirty="0"/>
          </a:p>
          <a:p>
            <a:pPr lvl="1"/>
            <a:r>
              <a:rPr lang="es-ES" dirty="0" err="1"/>
              <a:t>Heating</a:t>
            </a:r>
            <a:r>
              <a:rPr lang="es-ES" dirty="0"/>
              <a:t> &amp; </a:t>
            </a:r>
            <a:r>
              <a:rPr lang="es-ES" dirty="0" err="1"/>
              <a:t>Cooling</a:t>
            </a:r>
            <a:endParaRPr lang="es-ES" dirty="0"/>
          </a:p>
          <a:p>
            <a:pPr lvl="1"/>
            <a:r>
              <a:rPr lang="es-ES" dirty="0" err="1"/>
              <a:t>Multi-sloped</a:t>
            </a:r>
            <a:r>
              <a:rPr lang="es-ES" dirty="0"/>
              <a:t> </a:t>
            </a:r>
            <a:r>
              <a:rPr lang="es-ES" dirty="0" err="1"/>
              <a:t>loads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71406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6536AB97-5E93-4B15-8286-81BFA8E5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0" y="1825626"/>
            <a:ext cx="5130800" cy="4014736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More </a:t>
            </a:r>
            <a:r>
              <a:rPr lang="es-ES" dirty="0" err="1"/>
              <a:t>parameters</a:t>
            </a:r>
            <a:r>
              <a:rPr lang="es-ES" dirty="0"/>
              <a:t> are </a:t>
            </a:r>
            <a:r>
              <a:rPr lang="es-ES" dirty="0" err="1"/>
              <a:t>calculated</a:t>
            </a:r>
            <a:r>
              <a:rPr lang="es-ES" dirty="0"/>
              <a:t> (p)</a:t>
            </a:r>
          </a:p>
          <a:p>
            <a:r>
              <a:rPr lang="es-ES" dirty="0"/>
              <a:t>More </a:t>
            </a:r>
            <a:r>
              <a:rPr lang="es-ES" dirty="0" err="1"/>
              <a:t>observations</a:t>
            </a:r>
            <a:r>
              <a:rPr lang="es-ES" dirty="0"/>
              <a:t> are </a:t>
            </a:r>
            <a:r>
              <a:rPr lang="es-ES" dirty="0" err="1"/>
              <a:t>needed</a:t>
            </a:r>
            <a:r>
              <a:rPr lang="es-ES" dirty="0"/>
              <a:t> (i)</a:t>
            </a:r>
          </a:p>
          <a:p>
            <a:pPr lvl="1"/>
            <a:r>
              <a:rPr lang="es-ES" dirty="0"/>
              <a:t>i &gt; 20 * p</a:t>
            </a:r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validation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more </a:t>
            </a:r>
            <a:r>
              <a:rPr lang="es-ES" dirty="0" err="1"/>
              <a:t>complex</a:t>
            </a:r>
            <a:endParaRPr lang="es-ES" dirty="0"/>
          </a:p>
          <a:p>
            <a:r>
              <a:rPr lang="es-ES" dirty="0" err="1"/>
              <a:t>Applicability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data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greater</a:t>
            </a:r>
            <a:r>
              <a:rPr lang="es-ES" dirty="0"/>
              <a:t> </a:t>
            </a:r>
            <a:r>
              <a:rPr lang="es-ES" dirty="0" err="1"/>
              <a:t>resolution</a:t>
            </a:r>
            <a:endParaRPr lang="es-ES" dirty="0"/>
          </a:p>
          <a:p>
            <a:pPr lvl="1"/>
            <a:r>
              <a:rPr lang="es-ES" dirty="0" err="1"/>
              <a:t>Phenomena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outdoor</a:t>
            </a:r>
            <a:r>
              <a:rPr lang="es-ES" dirty="0"/>
              <a:t> </a:t>
            </a:r>
            <a:r>
              <a:rPr lang="es-ES" dirty="0" err="1"/>
              <a:t>ambient</a:t>
            </a:r>
            <a:r>
              <a:rPr lang="es-ES" dirty="0"/>
              <a:t> temperatura </a:t>
            </a:r>
            <a:r>
              <a:rPr lang="es-ES" dirty="0" err="1"/>
              <a:t>is</a:t>
            </a:r>
            <a:r>
              <a:rPr lang="es-ES" dirty="0"/>
              <a:t> visible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6267512-0A43-4585-8F61-3865E6C78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89"/>
          <a:stretch/>
        </p:blipFill>
        <p:spPr>
          <a:xfrm>
            <a:off x="8125661" y="600860"/>
            <a:ext cx="3591426" cy="29122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01CD31-2463-4315-932E-03DBDA65D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10"/>
          <a:stretch/>
        </p:blipFill>
        <p:spPr>
          <a:xfrm>
            <a:off x="8125661" y="4004460"/>
            <a:ext cx="3591426" cy="209154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5FF652DF-715F-4102-9672-54C4948D0B1D}"/>
              </a:ext>
            </a:extLst>
          </p:cNvPr>
          <p:cNvSpPr/>
          <p:nvPr/>
        </p:nvSpPr>
        <p:spPr>
          <a:xfrm>
            <a:off x="3416300" y="6092765"/>
            <a:ext cx="889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Mitchell T. Paulus, David E. Claridge, Charles Culp, Algorithm for automating the selection of a temperature dependent change point model, Energy and Buildings, </a:t>
            </a:r>
            <a:r>
              <a:rPr lang="en-GB" sz="1000" dirty="0">
                <a:hlinkClick r:id="rId3"/>
              </a:rPr>
              <a:t>https://doi.org/10.1016/j.enbuild.2014.11.033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01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  <a:p>
            <a:pPr lvl="1"/>
            <a:r>
              <a:rPr lang="es-ES" dirty="0"/>
              <a:t>Calendar</a:t>
            </a:r>
          </a:p>
          <a:p>
            <a:pPr lvl="1"/>
            <a:r>
              <a:rPr lang="es-ES" dirty="0" err="1"/>
              <a:t>Ocupancy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/>
              <a:t>~Electric load?</a:t>
            </a:r>
          </a:p>
          <a:p>
            <a:pPr lvl="1"/>
            <a:r>
              <a:rPr lang="es-ES" dirty="0" err="1"/>
              <a:t>Temperature</a:t>
            </a:r>
            <a:r>
              <a:rPr lang="es-ES" dirty="0"/>
              <a:t>/load in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days</a:t>
            </a:r>
            <a:endParaRPr lang="es-ES" dirty="0"/>
          </a:p>
          <a:p>
            <a:pPr lvl="1"/>
            <a:r>
              <a:rPr lang="es-ES" dirty="0"/>
              <a:t>…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971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597691-C78D-41F1-9A8D-14F54902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0991" y="2297164"/>
            <a:ext cx="5400606" cy="40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617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  <a:p>
            <a:pPr lvl="1"/>
            <a:r>
              <a:rPr lang="es-ES" dirty="0"/>
              <a:t>Calendar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99D63FF-FBBF-4069-942C-35D44B6FADA1}"/>
              </a:ext>
            </a:extLst>
          </p:cNvPr>
          <p:cNvSpPr/>
          <p:nvPr/>
        </p:nvSpPr>
        <p:spPr>
          <a:xfrm>
            <a:off x="215900" y="5911790"/>
            <a:ext cx="36481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/>
              <a:t>Sicheng</a:t>
            </a:r>
            <a:r>
              <a:rPr lang="en-GB" sz="1000" dirty="0"/>
              <a:t> Zhan, </a:t>
            </a:r>
            <a:r>
              <a:rPr lang="en-GB" sz="1000" dirty="0" err="1"/>
              <a:t>Zhaoru</a:t>
            </a:r>
            <a:r>
              <a:rPr lang="en-GB" sz="1000" dirty="0"/>
              <a:t> Liu, Adrian Chong, Da Yan, Building categorization revisited: A clustering-based approach to using smart meter data for building energy benchmarking, Applied Energy, </a:t>
            </a:r>
            <a:r>
              <a:rPr lang="en-GB" sz="1000" dirty="0">
                <a:hlinkClick r:id="rId2"/>
              </a:rPr>
              <a:t>https://doi.org/10.1016/j.apenergy.2020.114920</a:t>
            </a:r>
            <a:r>
              <a:rPr lang="en-GB" sz="1000" dirty="0"/>
              <a:t>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0835277-B35A-4294-82CA-70BE41920B76}"/>
              </a:ext>
            </a:extLst>
          </p:cNvPr>
          <p:cNvSpPr/>
          <p:nvPr/>
        </p:nvSpPr>
        <p:spPr>
          <a:xfrm>
            <a:off x="3864075" y="3279913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104358736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Additional</a:t>
            </a:r>
            <a:r>
              <a:rPr lang="es-ES" dirty="0"/>
              <a:t> variables can be </a:t>
            </a:r>
            <a:r>
              <a:rPr lang="es-ES" dirty="0" err="1"/>
              <a:t>considered</a:t>
            </a:r>
            <a:endParaRPr lang="es-ES" dirty="0"/>
          </a:p>
          <a:p>
            <a:pPr lvl="1"/>
            <a:r>
              <a:rPr lang="es-ES" dirty="0"/>
              <a:t>Solar </a:t>
            </a:r>
            <a:r>
              <a:rPr lang="es-ES" dirty="0" err="1"/>
              <a:t>radiation</a:t>
            </a:r>
            <a:endParaRPr lang="es-ES" dirty="0"/>
          </a:p>
          <a:p>
            <a:pPr lvl="1"/>
            <a:r>
              <a:rPr lang="es-ES" dirty="0"/>
              <a:t>Calendar</a:t>
            </a:r>
          </a:p>
          <a:p>
            <a:pPr lvl="1"/>
            <a:r>
              <a:rPr lang="es-ES" dirty="0" err="1"/>
              <a:t>Ocupancy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/>
              <a:t>~Electric load?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DABD703-A9CF-49ED-95E2-3023A4F73420}"/>
              </a:ext>
            </a:extLst>
          </p:cNvPr>
          <p:cNvSpPr/>
          <p:nvPr/>
        </p:nvSpPr>
        <p:spPr>
          <a:xfrm>
            <a:off x="114299" y="6313622"/>
            <a:ext cx="628650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Xin Liang, </a:t>
            </a:r>
            <a:r>
              <a:rPr lang="en-GB" sz="1050" dirty="0" err="1"/>
              <a:t>Tianzhen</a:t>
            </a:r>
            <a:r>
              <a:rPr lang="en-GB" sz="1050" dirty="0"/>
              <a:t> Hong, Geoffrey </a:t>
            </a:r>
            <a:r>
              <a:rPr lang="en-GB" sz="1050" dirty="0" err="1"/>
              <a:t>Qiping</a:t>
            </a:r>
            <a:r>
              <a:rPr lang="en-GB" sz="1050" dirty="0"/>
              <a:t> Shen, Improving the accuracy of energy baseline models for commercial buildings with occupancy data, Applied Energy, </a:t>
            </a:r>
            <a:r>
              <a:rPr lang="en-GB" sz="1050" dirty="0">
                <a:hlinkClick r:id="rId2"/>
              </a:rPr>
              <a:t>https://doi.org/10.1016/j.apenergy.2016.06.141</a:t>
            </a:r>
            <a:r>
              <a:rPr lang="en-GB" sz="1050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20B318-DCA6-4951-9218-850EC418A808}"/>
              </a:ext>
            </a:extLst>
          </p:cNvPr>
          <p:cNvSpPr/>
          <p:nvPr/>
        </p:nvSpPr>
        <p:spPr>
          <a:xfrm>
            <a:off x="5130799" y="3881047"/>
            <a:ext cx="6096000" cy="1754326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GB" dirty="0"/>
              <a:t>Xin Liang, </a:t>
            </a:r>
            <a:r>
              <a:rPr lang="en-GB" dirty="0" err="1"/>
              <a:t>Tianzhen</a:t>
            </a:r>
            <a:r>
              <a:rPr lang="en-GB" dirty="0"/>
              <a:t> Hong, Geoffrey </a:t>
            </a:r>
            <a:r>
              <a:rPr lang="en-GB" dirty="0" err="1"/>
              <a:t>Qiping</a:t>
            </a:r>
            <a:r>
              <a:rPr lang="en-GB" dirty="0"/>
              <a:t> Shen, Improving the accuracy of energy baseline models for commercial buildings with occupancy data, Applied Energy, </a:t>
            </a:r>
            <a:r>
              <a:rPr lang="en-GB" dirty="0">
                <a:hlinkClick r:id="rId2"/>
              </a:rPr>
              <a:t>https://doi.org/10.1016/j.apenergy.2016.06.141</a:t>
            </a:r>
            <a:r>
              <a:rPr lang="en-GB" dirty="0"/>
              <a:t> </a:t>
            </a:r>
          </a:p>
          <a:p>
            <a:endParaRPr lang="en-US" dirty="0"/>
          </a:p>
          <a:p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85950433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2C31-8C20-4A79-9136-7660B619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highlight>
                  <a:srgbClr val="FFFFFF"/>
                </a:highlight>
              </a:rPr>
              <a:t>Method</a:t>
            </a:r>
            <a:r>
              <a:rPr lang="es-ES" dirty="0">
                <a:highlight>
                  <a:srgbClr val="FFFFFF"/>
                </a:highlight>
              </a:rPr>
              <a:t> </a:t>
            </a:r>
            <a:r>
              <a:rPr lang="es-ES" dirty="0" err="1">
                <a:highlight>
                  <a:srgbClr val="FFFFFF"/>
                </a:highlight>
              </a:rPr>
              <a:t>Extension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400" y="1825626"/>
            <a:ext cx="8026400" cy="4784180"/>
          </a:xfrm>
        </p:spPr>
        <p:txBody>
          <a:bodyPr>
            <a:normAutofit/>
          </a:bodyPr>
          <a:lstStyle/>
          <a:p>
            <a:r>
              <a:rPr lang="es-ES" dirty="0" err="1"/>
              <a:t>Larger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explainatory</a:t>
            </a:r>
            <a:r>
              <a:rPr lang="es-ES" dirty="0"/>
              <a:t> variables</a:t>
            </a:r>
          </a:p>
          <a:p>
            <a:r>
              <a:rPr lang="es-ES" dirty="0" err="1"/>
              <a:t>Indicators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usage</a:t>
            </a:r>
            <a:endParaRPr lang="es-ES" dirty="0"/>
          </a:p>
          <a:p>
            <a:pPr lvl="1"/>
            <a:r>
              <a:rPr lang="es-ES" dirty="0" err="1"/>
              <a:t>Occupamcy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parking </a:t>
            </a:r>
            <a:r>
              <a:rPr lang="es-ES" dirty="0" err="1"/>
              <a:t>lot</a:t>
            </a:r>
            <a:r>
              <a:rPr lang="es-ES" dirty="0"/>
              <a:t>, canteen,…</a:t>
            </a:r>
          </a:p>
          <a:p>
            <a:pPr lvl="1"/>
            <a:r>
              <a:rPr lang="es-ES" dirty="0" err="1"/>
              <a:t>Eater</a:t>
            </a:r>
            <a:r>
              <a:rPr lang="es-ES" dirty="0"/>
              <a:t> </a:t>
            </a:r>
            <a:r>
              <a:rPr lang="es-ES" dirty="0" err="1"/>
              <a:t>consumption</a:t>
            </a:r>
            <a:r>
              <a:rPr lang="es-ES" dirty="0"/>
              <a:t> (</a:t>
            </a:r>
            <a:r>
              <a:rPr lang="es-ES" dirty="0" err="1"/>
              <a:t>cold</a:t>
            </a:r>
            <a:r>
              <a:rPr lang="es-ES" dirty="0"/>
              <a:t> and/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hot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Electric </a:t>
            </a:r>
            <a:r>
              <a:rPr lang="es-ES" dirty="0" err="1"/>
              <a:t>consumption</a:t>
            </a:r>
            <a:r>
              <a:rPr lang="es-ES" dirty="0"/>
              <a:t> (</a:t>
            </a:r>
            <a:r>
              <a:rPr lang="es-ES" dirty="0" err="1"/>
              <a:t>Computers</a:t>
            </a:r>
            <a:r>
              <a:rPr lang="es-ES" dirty="0"/>
              <a:t>/</a:t>
            </a:r>
            <a:r>
              <a:rPr lang="es-ES" dirty="0" err="1"/>
              <a:t>plug</a:t>
            </a:r>
            <a:r>
              <a:rPr lang="es-ES" dirty="0"/>
              <a:t> </a:t>
            </a:r>
            <a:r>
              <a:rPr lang="es-ES" dirty="0" err="1"/>
              <a:t>loads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Status </a:t>
            </a:r>
            <a:r>
              <a:rPr lang="es-ES" dirty="0" err="1"/>
              <a:t>of</a:t>
            </a:r>
            <a:r>
              <a:rPr lang="es-ES" dirty="0"/>
              <a:t> internet </a:t>
            </a:r>
            <a:r>
              <a:rPr lang="es-ES" dirty="0" err="1"/>
              <a:t>connection</a:t>
            </a:r>
            <a:endParaRPr lang="es-ES" dirty="0"/>
          </a:p>
          <a:p>
            <a:pPr lvl="1"/>
            <a:r>
              <a:rPr lang="es-ES" dirty="0"/>
              <a:t>Meeting </a:t>
            </a:r>
            <a:r>
              <a:rPr lang="es-ES" dirty="0" err="1"/>
              <a:t>room</a:t>
            </a:r>
            <a:r>
              <a:rPr lang="es-ES" dirty="0"/>
              <a:t> </a:t>
            </a:r>
            <a:r>
              <a:rPr lang="es-ES" dirty="0" err="1"/>
              <a:t>booking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/>
              <a:t>Calendar, </a:t>
            </a:r>
            <a:r>
              <a:rPr lang="es-ES" dirty="0" err="1"/>
              <a:t>vacations</a:t>
            </a:r>
            <a:r>
              <a:rPr lang="es-ES" dirty="0"/>
              <a:t>,…</a:t>
            </a:r>
          </a:p>
          <a:p>
            <a:pPr lvl="1"/>
            <a:r>
              <a:rPr lang="es-ES" dirty="0"/>
              <a:t>…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4355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2C31-8C20-4A79-9136-7660B619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highlight>
                  <a:srgbClr val="FFFFFF"/>
                </a:highlight>
              </a:rPr>
              <a:t>Method</a:t>
            </a:r>
            <a:r>
              <a:rPr lang="es-ES" dirty="0">
                <a:highlight>
                  <a:srgbClr val="FFFFFF"/>
                </a:highlight>
              </a:rPr>
              <a:t> </a:t>
            </a:r>
            <a:r>
              <a:rPr lang="es-ES" dirty="0" err="1">
                <a:highlight>
                  <a:srgbClr val="FFFFFF"/>
                </a:highlight>
              </a:rPr>
              <a:t>Extension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6"/>
            <a:ext cx="7937500" cy="4196351"/>
          </a:xfrm>
        </p:spPr>
        <p:txBody>
          <a:bodyPr>
            <a:normAutofit/>
          </a:bodyPr>
          <a:lstStyle/>
          <a:p>
            <a:r>
              <a:rPr lang="es-ES" dirty="0" err="1"/>
              <a:t>Transitories</a:t>
            </a:r>
            <a:r>
              <a:rPr lang="es-ES" dirty="0"/>
              <a:t> &amp; </a:t>
            </a:r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inertia</a:t>
            </a:r>
            <a:endParaRPr lang="es-ES" dirty="0"/>
          </a:p>
          <a:p>
            <a:pPr lvl="1"/>
            <a:r>
              <a:rPr lang="es-ES" dirty="0" err="1"/>
              <a:t>Climate</a:t>
            </a:r>
            <a:endParaRPr lang="es-ES" dirty="0"/>
          </a:p>
          <a:p>
            <a:pPr lvl="2"/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 data		T-24h..T</a:t>
            </a:r>
          </a:p>
          <a:p>
            <a:pPr marL="914400" lvl="2" indent="0">
              <a:buNone/>
            </a:pPr>
            <a:r>
              <a:rPr lang="es-ES" dirty="0"/>
              <a:t>    (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yesterday</a:t>
            </a:r>
            <a:r>
              <a:rPr lang="es-ES" dirty="0"/>
              <a:t> </a:t>
            </a:r>
            <a:r>
              <a:rPr lang="es-ES" dirty="0" err="1"/>
              <a:t>colder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?)</a:t>
            </a:r>
          </a:p>
          <a:p>
            <a:pPr lvl="2"/>
            <a:endParaRPr lang="es-ES" dirty="0"/>
          </a:p>
          <a:p>
            <a:pPr lvl="1"/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usage</a:t>
            </a:r>
            <a:r>
              <a:rPr lang="es-ES" dirty="0"/>
              <a:t> (</a:t>
            </a:r>
            <a:r>
              <a:rPr lang="es-ES" dirty="0" err="1"/>
              <a:t>days</a:t>
            </a:r>
            <a:r>
              <a:rPr lang="es-ES" dirty="0"/>
              <a:t> after </a:t>
            </a:r>
            <a:r>
              <a:rPr lang="es-ES" dirty="0" err="1"/>
              <a:t>holidays</a:t>
            </a:r>
            <a:r>
              <a:rPr lang="es-ES" dirty="0"/>
              <a:t>?)</a:t>
            </a:r>
          </a:p>
          <a:p>
            <a:pPr lvl="2"/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		T-24h..T</a:t>
            </a:r>
          </a:p>
          <a:p>
            <a:pPr marL="914400" lvl="2" indent="0">
              <a:buNone/>
            </a:pPr>
            <a:r>
              <a:rPr lang="es-ES" dirty="0"/>
              <a:t>    (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boiler active </a:t>
            </a:r>
            <a:r>
              <a:rPr lang="es-ES" dirty="0" err="1"/>
              <a:t>yesterday</a:t>
            </a:r>
            <a:r>
              <a:rPr lang="es-ES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4299086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6"/>
            <a:ext cx="7937500" cy="4196351"/>
          </a:xfrm>
        </p:spPr>
        <p:txBody>
          <a:bodyPr>
            <a:normAutofit/>
          </a:bodyPr>
          <a:lstStyle/>
          <a:p>
            <a:r>
              <a:rPr lang="es-ES" dirty="0"/>
              <a:t>(</a:t>
            </a:r>
            <a:r>
              <a:rPr lang="es-ES" dirty="0" err="1"/>
              <a:t>Indirect</a:t>
            </a:r>
            <a:r>
              <a:rPr lang="es-ES" dirty="0"/>
              <a:t>)</a:t>
            </a:r>
          </a:p>
          <a:p>
            <a:r>
              <a:rPr lang="es-ES" dirty="0"/>
              <a:t>Data </a:t>
            </a:r>
            <a:r>
              <a:rPr lang="es-ES" dirty="0" err="1"/>
              <a:t>segmentation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&amp; </a:t>
            </a:r>
            <a:r>
              <a:rPr lang="es-ES" dirty="0" err="1"/>
              <a:t>calibration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one</a:t>
            </a:r>
            <a:endParaRPr lang="es-ES" dirty="0"/>
          </a:p>
          <a:p>
            <a:pPr lvl="2"/>
            <a:r>
              <a:rPr lang="es-ES" dirty="0" err="1"/>
              <a:t>Season</a:t>
            </a:r>
            <a:r>
              <a:rPr lang="es-ES" dirty="0"/>
              <a:t>		</a:t>
            </a:r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turned</a:t>
            </a:r>
            <a:r>
              <a:rPr lang="es-ES" dirty="0"/>
              <a:t> off in </a:t>
            </a:r>
            <a:r>
              <a:rPr lang="es-ES" dirty="0" err="1"/>
              <a:t>summer</a:t>
            </a:r>
            <a:endParaRPr lang="es-ES" dirty="0"/>
          </a:p>
          <a:p>
            <a:pPr lvl="2"/>
            <a:r>
              <a:rPr lang="es-ES" dirty="0" err="1"/>
              <a:t>Weekday</a:t>
            </a:r>
            <a:r>
              <a:rPr lang="es-ES" dirty="0"/>
              <a:t>		</a:t>
            </a:r>
            <a:r>
              <a:rPr lang="es-ES" dirty="0" err="1"/>
              <a:t>Weekly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&amp; </a:t>
            </a:r>
            <a:r>
              <a:rPr lang="es-ES" dirty="0" err="1"/>
              <a:t>thermal</a:t>
            </a:r>
            <a:r>
              <a:rPr lang="es-ES" dirty="0"/>
              <a:t> </a:t>
            </a:r>
            <a:r>
              <a:rPr lang="es-ES" dirty="0" err="1"/>
              <a:t>inertia</a:t>
            </a:r>
            <a:r>
              <a:rPr lang="es-ES" dirty="0"/>
              <a:t>, 				</a:t>
            </a:r>
            <a:r>
              <a:rPr lang="es-ES" dirty="0" err="1"/>
              <a:t>holidays</a:t>
            </a:r>
            <a:endParaRPr lang="es-ES" dirty="0"/>
          </a:p>
          <a:p>
            <a:pPr lvl="2"/>
            <a:r>
              <a:rPr lang="es-ES" dirty="0" err="1"/>
              <a:t>Hour</a:t>
            </a:r>
            <a:r>
              <a:rPr lang="es-ES" dirty="0"/>
              <a:t>			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, (i.e. lunch)</a:t>
            </a:r>
          </a:p>
          <a:p>
            <a:pPr lvl="2"/>
            <a:r>
              <a:rPr lang="es-ES" dirty="0" err="1"/>
              <a:t>Hour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week</a:t>
            </a:r>
            <a:r>
              <a:rPr lang="es-ES" dirty="0"/>
              <a:t>	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)</a:t>
            </a:r>
          </a:p>
          <a:p>
            <a:pPr lvl="1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A2A096C-2BC3-44EE-A205-860F057D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300" y="554832"/>
            <a:ext cx="7937500" cy="1135856"/>
          </a:xfrm>
        </p:spPr>
        <p:txBody>
          <a:bodyPr>
            <a:normAutofit/>
          </a:bodyPr>
          <a:lstStyle/>
          <a:p>
            <a:r>
              <a:rPr lang="es-ES" dirty="0" err="1">
                <a:highlight>
                  <a:srgbClr val="FFFFFF"/>
                </a:highlight>
              </a:rPr>
              <a:t>Method</a:t>
            </a:r>
            <a:r>
              <a:rPr lang="es-ES" dirty="0">
                <a:highlight>
                  <a:srgbClr val="FFFFFF"/>
                </a:highlight>
              </a:rPr>
              <a:t> </a:t>
            </a:r>
            <a:r>
              <a:rPr lang="es-ES" dirty="0" err="1">
                <a:highlight>
                  <a:srgbClr val="FFFFFF"/>
                </a:highlight>
              </a:rPr>
              <a:t>Extension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1833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36575FB-1045-4A6B-89FE-9B92998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 loads in buildings (summary)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8F7552-9E94-4878-BEF2-74E133FB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Energy balance Heating &amp; Cooling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Buildings need to balance heat gain and loss to ensure a comfortable environment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Heat is injected by means of heating appliances (e.g. boilers)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000" dirty="0"/>
              <a:t>Heat is removed by means of cooling appliances (e.g. air conditioning)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Relation to climate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Various climates across the globe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Temperature is the main index to define climate severity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Loads can be indexed to mean outdoor temperature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Heating/Cooling Degree Days are a common climate severity indicator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1900" dirty="0"/>
              <a:t>Heating &amp; Cooling loads are time/season dependent</a:t>
            </a:r>
          </a:p>
          <a:p>
            <a:pPr marL="971550" lvl="1" indent="-514350">
              <a:buFont typeface="+mj-lt"/>
              <a:buAutoNum type="alphaLcPeriod"/>
            </a:pPr>
            <a:endParaRPr lang="en-US" dirty="0"/>
          </a:p>
          <a:p>
            <a:pPr marL="971550" lvl="1" indent="-514350">
              <a:buFont typeface="+mj-lt"/>
              <a:buAutoNum type="alphaLcPeriod"/>
            </a:pPr>
            <a:endParaRPr lang="en-US" dirty="0"/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  <a:p>
            <a:pPr marL="514350" indent="-514350">
              <a:buFont typeface="+mj-lt"/>
              <a:buAutoNum type="alphaL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2198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Trees, Gradient Boosting &amp; Random Forrest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  <a:p>
            <a:r>
              <a:rPr lang="en-GB" dirty="0"/>
              <a:t>Gradient Boosting</a:t>
            </a:r>
          </a:p>
          <a:p>
            <a:r>
              <a:rPr lang="en-GB" dirty="0"/>
              <a:t>Random Forrest</a:t>
            </a:r>
          </a:p>
        </p:txBody>
      </p:sp>
    </p:spTree>
    <p:extLst>
      <p:ext uri="{BB962C8B-B14F-4D97-AF65-F5344CB8AC3E}">
        <p14:creationId xmlns:p14="http://schemas.microsoft.com/office/powerpoint/2010/main" val="96080518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Decision Trees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B2852F0-C35F-4593-944A-47ACC2D2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subsetted</a:t>
            </a:r>
            <a:endParaRPr lang="es-ES" dirty="0"/>
          </a:p>
          <a:p>
            <a:r>
              <a:rPr lang="es-ES" dirty="0" err="1"/>
              <a:t>Then</a:t>
            </a:r>
            <a:r>
              <a:rPr lang="es-ES" dirty="0"/>
              <a:t> a </a:t>
            </a:r>
            <a:r>
              <a:rPr lang="es-ES" dirty="0" err="1"/>
              <a:t>value</a:t>
            </a:r>
            <a:r>
              <a:rPr lang="es-ES" dirty="0"/>
              <a:t>/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developed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area</a:t>
            </a:r>
            <a:endParaRPr lang="en-GB" dirty="0"/>
          </a:p>
        </p:txBody>
      </p:sp>
      <p:pic>
        <p:nvPicPr>
          <p:cNvPr id="7" name="Imagen 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7A67DE9-2DBD-41E2-85DC-F9C3F42A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743" y="3184526"/>
            <a:ext cx="7987056" cy="1996764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07AEEB5-C310-40E6-8840-F809808304E1}"/>
              </a:ext>
            </a:extLst>
          </p:cNvPr>
          <p:cNvSpPr/>
          <p:nvPr/>
        </p:nvSpPr>
        <p:spPr>
          <a:xfrm>
            <a:off x="119024" y="6213164"/>
            <a:ext cx="116919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Three different representations of a classification tree of kyphosis data, Stephen </a:t>
            </a:r>
            <a:r>
              <a:rPr lang="en-GB" sz="1000" dirty="0" err="1"/>
              <a:t>Milborrow</a:t>
            </a:r>
            <a:r>
              <a:rPr lang="en-GB" sz="1000" dirty="0"/>
              <a:t>, </a:t>
            </a:r>
            <a:r>
              <a:rPr lang="en-GB" sz="1000" dirty="0">
                <a:hlinkClick r:id="rId3"/>
              </a:rPr>
              <a:t>https://en.wikipedia.org/wiki/Decision_tree_learning#/media/File:Cart_tree_kyphosis.png</a:t>
            </a:r>
            <a:r>
              <a:rPr lang="en-GB" sz="1000" dirty="0"/>
              <a:t> </a:t>
            </a:r>
            <a:r>
              <a:rPr lang="en-GB" sz="1000" b="1" dirty="0"/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139108355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Decision Tree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238A3C-5DA8-43A3-B4CA-C800DDF8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4165250"/>
            <a:ext cx="7162800" cy="9334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4F6D96-89ED-4E1E-8FD6-2D58197A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2226026"/>
            <a:ext cx="6838950" cy="1762125"/>
          </a:xfrm>
          <a:prstGeom prst="rect">
            <a:avLst/>
          </a:prstGeom>
        </p:spPr>
      </p:pic>
      <p:sp>
        <p:nvSpPr>
          <p:cNvPr id="12" name="Arco 11">
            <a:extLst>
              <a:ext uri="{FF2B5EF4-FFF2-40B4-BE49-F238E27FC236}">
                <a16:creationId xmlns:a16="http://schemas.microsoft.com/office/drawing/2014/main" id="{A74EA6A2-F805-424E-9309-6F4C06F4F805}"/>
              </a:ext>
            </a:extLst>
          </p:cNvPr>
          <p:cNvSpPr/>
          <p:nvPr/>
        </p:nvSpPr>
        <p:spPr>
          <a:xfrm>
            <a:off x="10011292" y="2423245"/>
            <a:ext cx="919716" cy="776269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rco 12">
            <a:extLst>
              <a:ext uri="{FF2B5EF4-FFF2-40B4-BE49-F238E27FC236}">
                <a16:creationId xmlns:a16="http://schemas.microsoft.com/office/drawing/2014/main" id="{39E3CD28-A482-4E53-BA54-D15F52D0A551}"/>
              </a:ext>
            </a:extLst>
          </p:cNvPr>
          <p:cNvSpPr/>
          <p:nvPr/>
        </p:nvSpPr>
        <p:spPr>
          <a:xfrm>
            <a:off x="10375903" y="3188881"/>
            <a:ext cx="919716" cy="659219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4B92CEF3-96F6-4186-A6F4-3D27749D91E4}"/>
              </a:ext>
            </a:extLst>
          </p:cNvPr>
          <p:cNvSpPr/>
          <p:nvPr/>
        </p:nvSpPr>
        <p:spPr>
          <a:xfrm>
            <a:off x="10870757" y="3855707"/>
            <a:ext cx="919716" cy="659220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43C2FB-3C3B-4133-A22D-ED54FA90890D}"/>
              </a:ext>
            </a:extLst>
          </p:cNvPr>
          <p:cNvSpPr txBox="1"/>
          <p:nvPr/>
        </p:nvSpPr>
        <p:spPr>
          <a:xfrm>
            <a:off x="200763" y="6041558"/>
            <a:ext cx="11790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Mikel Lumbreras, Roberto Garay-Martinez, Beñat Arregi, Koldobika Martin-Escudero, Gonzalo Diarce, Margus Raud, Indrek Hagu, Data </a:t>
            </a:r>
            <a:r>
              <a:rPr lang="es-ES" sz="1400" dirty="0" err="1"/>
              <a:t>driven</a:t>
            </a:r>
            <a:r>
              <a:rPr lang="es-ES" sz="1400" dirty="0"/>
              <a:t> </a:t>
            </a:r>
            <a:r>
              <a:rPr lang="es-ES" sz="1400" dirty="0" err="1"/>
              <a:t>model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load </a:t>
            </a:r>
            <a:r>
              <a:rPr lang="es-ES" sz="1400" dirty="0" err="1"/>
              <a:t>prediction</a:t>
            </a:r>
            <a:r>
              <a:rPr lang="es-ES" sz="1400" dirty="0"/>
              <a:t> in </a:t>
            </a:r>
            <a:r>
              <a:rPr lang="es-ES" sz="1400" dirty="0" err="1"/>
              <a:t>buildings</a:t>
            </a:r>
            <a:r>
              <a:rPr lang="es-ES" sz="1400" dirty="0"/>
              <a:t> </a:t>
            </a:r>
            <a:r>
              <a:rPr lang="es-ES" sz="1400" dirty="0" err="1"/>
              <a:t>connected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District</a:t>
            </a:r>
            <a:r>
              <a:rPr lang="es-ES" sz="1400" dirty="0"/>
              <a:t> </a:t>
            </a:r>
            <a:r>
              <a:rPr lang="es-ES" sz="1400" dirty="0" err="1"/>
              <a:t>Heating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using</a:t>
            </a:r>
            <a:r>
              <a:rPr lang="es-ES" sz="1400" dirty="0"/>
              <a:t> </a:t>
            </a:r>
            <a:r>
              <a:rPr lang="es-ES" sz="1400" dirty="0" err="1"/>
              <a:t>smart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</a:t>
            </a:r>
            <a:r>
              <a:rPr lang="es-ES" sz="1400" dirty="0" err="1"/>
              <a:t>meters</a:t>
            </a:r>
            <a:r>
              <a:rPr lang="es-ES" sz="1400" dirty="0"/>
              <a:t>, Energy, 2022, </a:t>
            </a:r>
            <a:r>
              <a:rPr lang="es-ES" sz="1400" dirty="0">
                <a:hlinkClick r:id="rId4"/>
              </a:rPr>
              <a:t>https://doi.org/10.1016/j.energy.2021.122318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9902465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Decision Tree</a:t>
            </a:r>
          </a:p>
        </p:txBody>
      </p:sp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7448487-AFE3-4F89-B463-3A162E604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690687"/>
            <a:ext cx="3042172" cy="3428557"/>
          </a:xfrm>
          <a:prstGeom prst="rect">
            <a:avLst/>
          </a:prstGeom>
        </p:spPr>
      </p:pic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B67DAA15-B416-4813-86B1-388ED4DA8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1" y="1690686"/>
            <a:ext cx="3234371" cy="3545369"/>
          </a:xfrm>
          <a:prstGeom prst="rect">
            <a:avLst/>
          </a:prstGeom>
        </p:spPr>
      </p:pic>
      <p:pic>
        <p:nvPicPr>
          <p:cNvPr id="20" name="Imagen 19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7934BE6D-1DF6-41B6-81AE-9388FA6176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8" b="3659"/>
          <a:stretch/>
        </p:blipFill>
        <p:spPr>
          <a:xfrm>
            <a:off x="8754187" y="3866184"/>
            <a:ext cx="3437813" cy="2379859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243C2FB-3C3B-4133-A22D-ED54FA90890D}"/>
              </a:ext>
            </a:extLst>
          </p:cNvPr>
          <p:cNvSpPr txBox="1"/>
          <p:nvPr/>
        </p:nvSpPr>
        <p:spPr>
          <a:xfrm>
            <a:off x="0" y="5826114"/>
            <a:ext cx="8521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Mikel Lumbreras, Roberto Garay-Martinez, Beñat Arregi, Koldobika Martin-Escudero, Gonzalo Diarce, Margus Raud, Indrek Hagu, Data </a:t>
            </a:r>
            <a:r>
              <a:rPr lang="es-ES" sz="1400" dirty="0" err="1"/>
              <a:t>driven</a:t>
            </a:r>
            <a:r>
              <a:rPr lang="es-ES" sz="1400" dirty="0"/>
              <a:t> </a:t>
            </a:r>
            <a:r>
              <a:rPr lang="es-ES" sz="1400" dirty="0" err="1"/>
              <a:t>model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load </a:t>
            </a:r>
            <a:r>
              <a:rPr lang="es-ES" sz="1400" dirty="0" err="1"/>
              <a:t>prediction</a:t>
            </a:r>
            <a:r>
              <a:rPr lang="es-ES" sz="1400" dirty="0"/>
              <a:t> in </a:t>
            </a:r>
            <a:r>
              <a:rPr lang="es-ES" sz="1400" dirty="0" err="1"/>
              <a:t>buildings</a:t>
            </a:r>
            <a:r>
              <a:rPr lang="es-ES" sz="1400" dirty="0"/>
              <a:t> </a:t>
            </a:r>
            <a:r>
              <a:rPr lang="es-ES" sz="1400" dirty="0" err="1"/>
              <a:t>connected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District</a:t>
            </a:r>
            <a:r>
              <a:rPr lang="es-ES" sz="1400" dirty="0"/>
              <a:t> </a:t>
            </a:r>
            <a:r>
              <a:rPr lang="es-ES" sz="1400" dirty="0" err="1"/>
              <a:t>Heating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using</a:t>
            </a:r>
            <a:r>
              <a:rPr lang="es-ES" sz="1400" dirty="0"/>
              <a:t> </a:t>
            </a:r>
            <a:r>
              <a:rPr lang="es-ES" sz="1400" dirty="0" err="1"/>
              <a:t>smart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</a:t>
            </a:r>
            <a:r>
              <a:rPr lang="es-ES" sz="1400" dirty="0" err="1"/>
              <a:t>meters</a:t>
            </a:r>
            <a:r>
              <a:rPr lang="es-ES" sz="1400" dirty="0"/>
              <a:t>, Energy, 2022, </a:t>
            </a:r>
            <a:r>
              <a:rPr lang="es-ES" sz="1400" dirty="0">
                <a:hlinkClick r:id="rId5"/>
              </a:rPr>
              <a:t>https://doi.org/10.1016/j.energy.2021.122318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68083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Real </a:t>
            </a:r>
            <a:r>
              <a:rPr lang="es-ES" dirty="0" err="1"/>
              <a:t>Relationship</a:t>
            </a:r>
            <a:r>
              <a:rPr lang="es-ES" dirty="0"/>
              <a:t>		</a:t>
            </a:r>
            <a:r>
              <a:rPr lang="es-ES" dirty="0" err="1"/>
              <a:t>Y~f</a:t>
            </a:r>
            <a:r>
              <a:rPr lang="es-ES" dirty="0"/>
              <a:t>(X)			(</a:t>
            </a:r>
            <a:r>
              <a:rPr lang="es-ES" dirty="0" err="1"/>
              <a:t>unknown</a:t>
            </a:r>
            <a:r>
              <a:rPr lang="es-ES" dirty="0"/>
              <a:t>)</a:t>
            </a:r>
          </a:p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are </a:t>
            </a:r>
            <a:r>
              <a:rPr lang="es-ES" dirty="0" err="1"/>
              <a:t>imperfect</a:t>
            </a:r>
            <a:endParaRPr lang="es-ES" dirty="0"/>
          </a:p>
          <a:p>
            <a:pPr marL="3657600" lvl="8" indent="0">
              <a:buNone/>
            </a:pPr>
            <a:r>
              <a:rPr lang="es-ES" sz="2800" dirty="0"/>
              <a:t>Y_e1~g(X)		!=f(X)</a:t>
            </a:r>
          </a:p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error (</a:t>
            </a:r>
            <a:r>
              <a:rPr lang="es-ES" dirty="0" err="1"/>
              <a:t>gradient</a:t>
            </a:r>
            <a:r>
              <a:rPr lang="es-ES" dirty="0"/>
              <a:t>)</a:t>
            </a:r>
          </a:p>
          <a:p>
            <a:pPr marL="0" indent="0">
              <a:buNone/>
            </a:pPr>
            <a:r>
              <a:rPr lang="es-ES" dirty="0"/>
              <a:t>				grad_e1 = Y – g(X)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5708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Differential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grad_e1 ~ h(X)	!= Y – g(X)</a:t>
            </a:r>
          </a:p>
          <a:p>
            <a:r>
              <a:rPr lang="es-ES" dirty="0" err="1"/>
              <a:t>Aggregation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	Y_e2 ~ g(X) + h(X)	!=f(X)</a:t>
            </a:r>
          </a:p>
          <a:p>
            <a:pPr marL="0" indent="0">
              <a:buNone/>
            </a:pPr>
            <a:r>
              <a:rPr lang="es-ES" dirty="0"/>
              <a:t>				Y – g(X)-h(X)  &lt; Y-g(X)</a:t>
            </a:r>
          </a:p>
          <a:p>
            <a:r>
              <a:rPr lang="es-ES" dirty="0" err="1"/>
              <a:t>iterate</a:t>
            </a:r>
            <a:r>
              <a:rPr lang="es-ES" dirty="0"/>
              <a:t>…g(X), h(X), I(X), J(X),…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8156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 </a:t>
            </a:r>
            <a:r>
              <a:rPr lang="en-GB" dirty="0">
                <a:solidFill>
                  <a:srgbClr val="FF0000"/>
                </a:solidFill>
              </a:rPr>
              <a:t>(note)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Differential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	grad_e1 ~ </a:t>
            </a:r>
            <a:r>
              <a:rPr lang="es-ES" dirty="0">
                <a:solidFill>
                  <a:srgbClr val="FF0000"/>
                </a:solidFill>
              </a:rPr>
              <a:t>h(X)</a:t>
            </a:r>
            <a:r>
              <a:rPr lang="es-ES" dirty="0"/>
              <a:t>	!= Y – g(X)</a:t>
            </a:r>
          </a:p>
          <a:p>
            <a:r>
              <a:rPr lang="es-ES" dirty="0" err="1"/>
              <a:t>Functions</a:t>
            </a:r>
            <a:r>
              <a:rPr lang="es-ES" dirty="0"/>
              <a:t> 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continous</a:t>
            </a:r>
            <a:r>
              <a:rPr lang="es-ES" dirty="0"/>
              <a:t>, derivable,…relaciones </a:t>
            </a:r>
            <a:r>
              <a:rPr lang="es-ES" dirty="0" err="1"/>
              <a:t>contínuas</a:t>
            </a:r>
            <a:r>
              <a:rPr lang="es-ES" dirty="0"/>
              <a:t>, derivables,…</a:t>
            </a:r>
          </a:p>
          <a:p>
            <a:pPr lvl="1"/>
            <a:r>
              <a:rPr lang="es-ES" dirty="0"/>
              <a:t>i.e.:	h(X) = 35 (X&gt;10)</a:t>
            </a:r>
          </a:p>
          <a:p>
            <a:pPr marL="457200" lvl="1" indent="0">
              <a:buNone/>
            </a:pPr>
            <a:r>
              <a:rPr lang="es-ES" sz="2400" dirty="0"/>
              <a:t>		h(X) = 40 (X&lt;=0)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5175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1B84B3-3142-4D0A-816E-6741CE678AE0}"/>
              </a:ext>
            </a:extLst>
          </p:cNvPr>
          <p:cNvSpPr/>
          <p:nvPr/>
        </p:nvSpPr>
        <p:spPr>
          <a:xfrm>
            <a:off x="3416300" y="1438615"/>
            <a:ext cx="4817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https://en.wikipedia.org/wiki/Gradient_boosting</a:t>
            </a:r>
            <a:r>
              <a:rPr lang="en-GB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BF6DC9-2B47-452B-9424-347D3D45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734" y="1807947"/>
            <a:ext cx="8725266" cy="56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362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CA814047-D602-4E89-8973-32BCFF82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295" y="1455608"/>
            <a:ext cx="8336258" cy="45531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6BAE4A-43BE-414F-9134-112E411B0418}"/>
              </a:ext>
            </a:extLst>
          </p:cNvPr>
          <p:cNvSpPr/>
          <p:nvPr/>
        </p:nvSpPr>
        <p:spPr>
          <a:xfrm>
            <a:off x="3560587" y="6008799"/>
            <a:ext cx="31838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hlinkClick r:id="rId3"/>
              </a:rPr>
              <a:t>https://www.geeksforgeeks.org/ml-gradient-boosting/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23950902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Random Forrest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</a:t>
            </a:r>
            <a:r>
              <a:rPr lang="es-ES" dirty="0" err="1"/>
              <a:t>inperfect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.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Calibrated</a:t>
            </a:r>
            <a:r>
              <a:rPr lang="es-ES" dirty="0"/>
              <a:t> </a:t>
            </a:r>
            <a:r>
              <a:rPr lang="es-ES" dirty="0" err="1"/>
              <a:t>aganist</a:t>
            </a:r>
            <a:r>
              <a:rPr lang="es-ES" dirty="0"/>
              <a:t> a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subset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observations</a:t>
            </a:r>
            <a:endParaRPr lang="es-ES" dirty="0"/>
          </a:p>
          <a:p>
            <a:pPr lvl="1"/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a </a:t>
            </a:r>
            <a:r>
              <a:rPr lang="es-ES" dirty="0" err="1"/>
              <a:t>subset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explainatory</a:t>
            </a:r>
            <a:r>
              <a:rPr lang="es-ES" dirty="0"/>
              <a:t> variables</a:t>
            </a:r>
          </a:p>
          <a:p>
            <a:r>
              <a:rPr lang="es-ES" dirty="0" err="1"/>
              <a:t>Result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averaged</a:t>
            </a:r>
            <a:endParaRPr lang="en-GB" dirty="0"/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1A8A47C2-9AD0-4FD9-AA4F-A20A857E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04" y="3289300"/>
            <a:ext cx="4139019" cy="310426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33D8F4D-6C93-42C8-9A73-ED2FD1887D99}"/>
              </a:ext>
            </a:extLst>
          </p:cNvPr>
          <p:cNvSpPr/>
          <p:nvPr/>
        </p:nvSpPr>
        <p:spPr>
          <a:xfrm>
            <a:off x="6484877" y="6116565"/>
            <a:ext cx="57071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Diagram of a random decision forest</a:t>
            </a:r>
          </a:p>
          <a:p>
            <a:r>
              <a:rPr lang="fi-FI" sz="1000" dirty="0"/>
              <a:t>Venkata Jagannath - </a:t>
            </a:r>
            <a:r>
              <a:rPr lang="fi-FI" sz="1000" dirty="0">
                <a:hlinkClick r:id="rId3"/>
              </a:rPr>
              <a:t>https://community.tibco.com/wiki/random-forest-template-tibco-spotfirer-wiki-page</a:t>
            </a:r>
            <a:endParaRPr lang="fi-FI" sz="1000" dirty="0"/>
          </a:p>
          <a:p>
            <a:r>
              <a:rPr lang="en-GB" sz="1000" b="1" dirty="0"/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128106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Heating &amp; Cooling Cycles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Day-night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Thermostat cycles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Occupation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Week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Season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De-activation in summer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Criteria for re-activation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Holidays</a:t>
            </a:r>
          </a:p>
        </p:txBody>
      </p:sp>
    </p:spTree>
    <p:extLst>
      <p:ext uri="{BB962C8B-B14F-4D97-AF65-F5344CB8AC3E}">
        <p14:creationId xmlns:p14="http://schemas.microsoft.com/office/powerpoint/2010/main" val="39120495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Several</a:t>
            </a:r>
            <a:r>
              <a:rPr lang="es-ES" dirty="0"/>
              <a:t> (simple) </a:t>
            </a:r>
            <a:r>
              <a:rPr lang="es-ES" dirty="0" err="1"/>
              <a:t>functions</a:t>
            </a:r>
            <a:r>
              <a:rPr lang="es-ES" dirty="0"/>
              <a:t> are </a:t>
            </a:r>
            <a:r>
              <a:rPr lang="es-ES" dirty="0" err="1"/>
              <a:t>chained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a </a:t>
            </a:r>
            <a:r>
              <a:rPr lang="es-ES" dirty="0" err="1"/>
              <a:t>complexnetwork</a:t>
            </a:r>
            <a:endParaRPr lang="en-GB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55885475-A281-4D06-90E4-E453ACB5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2495584"/>
            <a:ext cx="3987800" cy="355911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F3E6B24-14A6-490D-BD19-5AC5F33C8D26}"/>
              </a:ext>
            </a:extLst>
          </p:cNvPr>
          <p:cNvSpPr/>
          <p:nvPr/>
        </p:nvSpPr>
        <p:spPr>
          <a:xfrm>
            <a:off x="5101990" y="5978079"/>
            <a:ext cx="53190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An example artificial neural network with a hidden layer</a:t>
            </a:r>
          </a:p>
          <a:p>
            <a:r>
              <a:rPr lang="en-GB" sz="1000" dirty="0">
                <a:hlinkClick r:id="rId3"/>
              </a:rPr>
              <a:t>https://en.wikipedia.org/wiki/Artificial_neural_network#/media/File:Artificial_neural_network.svg</a:t>
            </a:r>
            <a:endParaRPr lang="en-GB" sz="1000" dirty="0"/>
          </a:p>
          <a:p>
            <a:r>
              <a:rPr lang="en-GB" sz="1000" b="1" dirty="0"/>
              <a:t>CC BY-SA 3.0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C5A6BF-249E-4D67-92DF-99DB001FA6A8}"/>
              </a:ext>
            </a:extLst>
          </p:cNvPr>
          <p:cNvSpPr txBox="1"/>
          <p:nvPr/>
        </p:nvSpPr>
        <p:spPr>
          <a:xfrm>
            <a:off x="3657600" y="3429000"/>
            <a:ext cx="16012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Temperature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Solar </a:t>
            </a:r>
            <a:r>
              <a:rPr lang="es-ES" dirty="0" err="1">
                <a:solidFill>
                  <a:srgbClr val="FF0000"/>
                </a:solidFill>
              </a:rPr>
              <a:t>Radiation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Month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Hour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254092-F80F-4A04-8D46-BFA74B0FB43A}"/>
              </a:ext>
            </a:extLst>
          </p:cNvPr>
          <p:cNvSpPr txBox="1"/>
          <p:nvPr/>
        </p:nvSpPr>
        <p:spPr>
          <a:xfrm>
            <a:off x="9876150" y="3844498"/>
            <a:ext cx="10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Heat</a:t>
            </a:r>
            <a:r>
              <a:rPr lang="es-ES" dirty="0">
                <a:solidFill>
                  <a:srgbClr val="FF0000"/>
                </a:solidFill>
              </a:rPr>
              <a:t> load</a:t>
            </a:r>
          </a:p>
          <a:p>
            <a:r>
              <a:rPr lang="es-ES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Neural Networks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Typical</a:t>
            </a:r>
            <a:r>
              <a:rPr lang="es-ES" dirty="0"/>
              <a:t> </a:t>
            </a:r>
            <a:r>
              <a:rPr lang="es-ES" dirty="0" err="1"/>
              <a:t>functions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FDD939-7DE9-48E4-810C-6AA7AFEA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287" y="2406085"/>
            <a:ext cx="4332670" cy="31998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578438-C3DA-419C-A74C-D2AF23AF7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3427" r="60852" b="50536"/>
          <a:stretch/>
        </p:blipFill>
        <p:spPr>
          <a:xfrm>
            <a:off x="8474437" y="120746"/>
            <a:ext cx="1975907" cy="66165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31275A-7239-4EE2-AE75-799A6E39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48210" r="60852"/>
          <a:stretch/>
        </p:blipFill>
        <p:spPr>
          <a:xfrm>
            <a:off x="10450344" y="349346"/>
            <a:ext cx="1635010" cy="615930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B063FF0-E960-45D4-9890-F8DDCEFD8671}"/>
              </a:ext>
            </a:extLst>
          </p:cNvPr>
          <p:cNvSpPr/>
          <p:nvPr/>
        </p:nvSpPr>
        <p:spPr>
          <a:xfrm>
            <a:off x="3546287" y="5674191"/>
            <a:ext cx="4852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https://en.wikipedia.org/wiki/Activation_function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8794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purpose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?</a:t>
            </a:r>
          </a:p>
          <a:p>
            <a:pPr lvl="1"/>
            <a:r>
              <a:rPr lang="es-ES" dirty="0"/>
              <a:t>Short </a:t>
            </a:r>
            <a:r>
              <a:rPr lang="es-ES" dirty="0" err="1"/>
              <a:t>term</a:t>
            </a:r>
            <a:r>
              <a:rPr lang="es-ES" dirty="0"/>
              <a:t> load </a:t>
            </a:r>
            <a:r>
              <a:rPr lang="es-ES" dirty="0" err="1"/>
              <a:t>forecasting</a:t>
            </a:r>
            <a:endParaRPr lang="es-ES" dirty="0"/>
          </a:p>
          <a:p>
            <a:pPr lvl="1"/>
            <a:r>
              <a:rPr lang="es-ES" dirty="0" err="1"/>
              <a:t>Unbiased</a:t>
            </a:r>
            <a:r>
              <a:rPr lang="es-ES" dirty="0"/>
              <a:t> </a:t>
            </a: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endParaRPr lang="es-ES" dirty="0"/>
          </a:p>
          <a:p>
            <a:pPr lvl="1"/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meaning</a:t>
            </a:r>
            <a:endParaRPr lang="es-ES" dirty="0"/>
          </a:p>
          <a:p>
            <a:pPr lvl="1"/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extrapolation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operational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s-ES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NOTE: All this may not be achievable with the same model</a:t>
            </a:r>
          </a:p>
        </p:txBody>
      </p:sp>
    </p:spTree>
    <p:extLst>
      <p:ext uri="{BB962C8B-B14F-4D97-AF65-F5344CB8AC3E}">
        <p14:creationId xmlns:p14="http://schemas.microsoft.com/office/powerpoint/2010/main" val="32313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Short </a:t>
            </a:r>
            <a:r>
              <a:rPr lang="es-ES" dirty="0" err="1"/>
              <a:t>term</a:t>
            </a:r>
            <a:r>
              <a:rPr lang="es-ES" dirty="0"/>
              <a:t> load </a:t>
            </a:r>
            <a:r>
              <a:rPr lang="es-ES" dirty="0" err="1"/>
              <a:t>forecasting</a:t>
            </a:r>
            <a:endParaRPr lang="es-ES" dirty="0"/>
          </a:p>
          <a:p>
            <a:pPr lvl="1"/>
            <a:r>
              <a:rPr lang="es-ES" dirty="0" err="1"/>
              <a:t>Large</a:t>
            </a:r>
            <a:r>
              <a:rPr lang="es-ES" dirty="0"/>
              <a:t> input </a:t>
            </a:r>
            <a:r>
              <a:rPr lang="es-ES" dirty="0" err="1"/>
              <a:t>datasets</a:t>
            </a:r>
            <a:r>
              <a:rPr lang="es-ES" dirty="0"/>
              <a:t>.</a:t>
            </a:r>
          </a:p>
          <a:p>
            <a:pPr lvl="2"/>
            <a:r>
              <a:rPr lang="es-ES" dirty="0" err="1"/>
              <a:t>Many</a:t>
            </a:r>
            <a:r>
              <a:rPr lang="es-ES" dirty="0"/>
              <a:t> </a:t>
            </a:r>
            <a:r>
              <a:rPr lang="es-ES" dirty="0" err="1"/>
              <a:t>signals</a:t>
            </a:r>
            <a:r>
              <a:rPr lang="es-ES" dirty="0"/>
              <a:t>: </a:t>
            </a:r>
            <a:r>
              <a:rPr lang="es-ES" dirty="0" err="1"/>
              <a:t>Climate</a:t>
            </a:r>
            <a:r>
              <a:rPr lang="es-ES" dirty="0"/>
              <a:t>, use, </a:t>
            </a:r>
            <a:r>
              <a:rPr lang="es-ES" dirty="0" err="1"/>
              <a:t>internal</a:t>
            </a:r>
            <a:r>
              <a:rPr lang="es-ES" dirty="0"/>
              <a:t> </a:t>
            </a:r>
            <a:r>
              <a:rPr lang="es-ES" dirty="0" err="1"/>
              <a:t>conditions</a:t>
            </a:r>
            <a:r>
              <a:rPr lang="es-ES" dirty="0"/>
              <a:t>, </a:t>
            </a:r>
            <a:r>
              <a:rPr lang="es-ES" dirty="0" err="1"/>
              <a:t>heat</a:t>
            </a:r>
            <a:r>
              <a:rPr lang="es-ES" dirty="0"/>
              <a:t> load</a:t>
            </a:r>
          </a:p>
          <a:p>
            <a:pPr lvl="2"/>
            <a:r>
              <a:rPr lang="es-ES" dirty="0" err="1"/>
              <a:t>Historical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: ~6h-7x24=144h</a:t>
            </a:r>
          </a:p>
          <a:p>
            <a:pPr lvl="1"/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  <a:p>
            <a:pPr lvl="2"/>
            <a:r>
              <a:rPr lang="es-ES" u="sng" dirty="0"/>
              <a:t>Neural </a:t>
            </a:r>
            <a:r>
              <a:rPr lang="es-ES" u="sng" dirty="0" err="1"/>
              <a:t>networks</a:t>
            </a:r>
            <a:r>
              <a:rPr lang="es-ES" u="sng" dirty="0"/>
              <a:t>??</a:t>
            </a:r>
          </a:p>
          <a:p>
            <a:pPr lvl="1"/>
            <a:r>
              <a:rPr lang="es-ES" dirty="0" err="1"/>
              <a:t>Potential</a:t>
            </a:r>
            <a:r>
              <a:rPr lang="es-ES" dirty="0"/>
              <a:t> </a:t>
            </a:r>
            <a:r>
              <a:rPr lang="es-ES" dirty="0" err="1"/>
              <a:t>risk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overfitting</a:t>
            </a:r>
            <a:r>
              <a:rPr lang="es-ES" dirty="0"/>
              <a:t> &amp; </a:t>
            </a:r>
            <a:r>
              <a:rPr lang="es-ES" dirty="0" err="1"/>
              <a:t>validity</a:t>
            </a:r>
            <a:r>
              <a:rPr lang="es-ES" dirty="0"/>
              <a:t> </a:t>
            </a:r>
            <a:r>
              <a:rPr lang="es-ES" dirty="0" err="1"/>
              <a:t>limited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a short </a:t>
            </a:r>
            <a:r>
              <a:rPr lang="es-ES" dirty="0" err="1"/>
              <a:t>term</a:t>
            </a:r>
            <a:endParaRPr lang="es-ES" dirty="0"/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65165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Unbiased</a:t>
            </a:r>
            <a:r>
              <a:rPr lang="es-ES" dirty="0"/>
              <a:t> </a:t>
            </a:r>
            <a:r>
              <a:rPr lang="es-ES" dirty="0" err="1"/>
              <a:t>projection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endParaRPr lang="es-ES" dirty="0"/>
          </a:p>
          <a:p>
            <a:pPr lvl="1"/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relationship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climate</a:t>
            </a:r>
            <a:endParaRPr lang="es-ES" dirty="0"/>
          </a:p>
          <a:p>
            <a:pPr lvl="2"/>
            <a:r>
              <a:rPr lang="es-ES" dirty="0" err="1"/>
              <a:t>Lenear</a:t>
            </a:r>
            <a:r>
              <a:rPr lang="es-ES" dirty="0"/>
              <a:t> / </a:t>
            </a:r>
            <a:r>
              <a:rPr lang="es-ES" dirty="0" err="1"/>
              <a:t>Squared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2-4 </a:t>
            </a:r>
            <a:r>
              <a:rPr lang="es-ES" dirty="0" err="1"/>
              <a:t>main</a:t>
            </a:r>
            <a:r>
              <a:rPr lang="es-ES" dirty="0"/>
              <a:t> variables</a:t>
            </a:r>
          </a:p>
          <a:p>
            <a:pPr lvl="1"/>
            <a:r>
              <a:rPr lang="es-ES" dirty="0" err="1"/>
              <a:t>Accurate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aggregated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(~</a:t>
            </a:r>
            <a:r>
              <a:rPr lang="es-ES" dirty="0" err="1"/>
              <a:t>daily</a:t>
            </a:r>
            <a:r>
              <a:rPr lang="es-ES" dirty="0"/>
              <a:t>, </a:t>
            </a:r>
            <a:r>
              <a:rPr lang="es-ES" dirty="0" err="1"/>
              <a:t>weekly</a:t>
            </a:r>
            <a:r>
              <a:rPr lang="es-ES" dirty="0"/>
              <a:t>,…)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highly</a:t>
            </a:r>
            <a:r>
              <a:rPr lang="es-ES" dirty="0"/>
              <a:t> </a:t>
            </a:r>
            <a:r>
              <a:rPr lang="es-ES" dirty="0" err="1"/>
              <a:t>unaccurate</a:t>
            </a:r>
            <a:r>
              <a:rPr lang="es-ES" dirty="0"/>
              <a:t> in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observations</a:t>
            </a:r>
            <a:r>
              <a:rPr lang="es-ES" dirty="0"/>
              <a:t> (~</a:t>
            </a:r>
            <a:r>
              <a:rPr lang="es-ES" dirty="0" err="1"/>
              <a:t>hourly</a:t>
            </a:r>
            <a:r>
              <a:rPr lang="es-ES" dirty="0"/>
              <a:t>,…)</a:t>
            </a:r>
          </a:p>
          <a:p>
            <a:pPr lvl="1"/>
            <a:r>
              <a:rPr lang="es-ES" dirty="0" err="1"/>
              <a:t>Stable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term</a:t>
            </a:r>
            <a:r>
              <a:rPr lang="es-ES" dirty="0"/>
              <a:t> (~</a:t>
            </a:r>
            <a:r>
              <a:rPr lang="es-ES" dirty="0" err="1"/>
              <a:t>years</a:t>
            </a:r>
            <a:r>
              <a:rPr lang="es-ES" dirty="0"/>
              <a:t>?)</a:t>
            </a:r>
          </a:p>
          <a:p>
            <a:pPr lvl="1"/>
            <a:r>
              <a:rPr lang="es-ES" dirty="0" err="1"/>
              <a:t>Options</a:t>
            </a:r>
            <a:endParaRPr lang="es-ES" dirty="0"/>
          </a:p>
          <a:p>
            <a:pPr lvl="2"/>
            <a:r>
              <a:rPr lang="es-ES" dirty="0"/>
              <a:t>Linear </a:t>
            </a:r>
            <a:r>
              <a:rPr lang="es-ES" dirty="0" err="1"/>
              <a:t>Regresion</a:t>
            </a:r>
            <a:endParaRPr lang="es-ES" dirty="0"/>
          </a:p>
          <a:p>
            <a:pPr lvl="2"/>
            <a:r>
              <a:rPr lang="es-ES" dirty="0" err="1"/>
              <a:t>Support</a:t>
            </a:r>
            <a:r>
              <a:rPr lang="es-ES" dirty="0"/>
              <a:t> Vector </a:t>
            </a:r>
            <a:r>
              <a:rPr lang="es-ES" dirty="0" err="1"/>
              <a:t>Regression</a:t>
            </a:r>
            <a:endParaRPr lang="es-ES" dirty="0"/>
          </a:p>
          <a:p>
            <a:pPr lvl="2"/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s-ES" dirty="0"/>
          </a:p>
          <a:p>
            <a:pPr lvl="2"/>
            <a:r>
              <a:rPr lang="es-ES" dirty="0" err="1"/>
              <a:t>Decission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 (?)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0964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significance</a:t>
            </a:r>
            <a:endParaRPr lang="es-ES" dirty="0"/>
          </a:p>
          <a:p>
            <a:r>
              <a:rPr lang="es-ES" dirty="0" err="1"/>
              <a:t>Regresion</a:t>
            </a:r>
            <a:endParaRPr lang="es-ES" dirty="0"/>
          </a:p>
          <a:p>
            <a:pPr lvl="1"/>
            <a:r>
              <a:rPr lang="es-ES" dirty="0" err="1"/>
              <a:t>Potentially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segmentation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90775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Extrapolation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operational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s-ES" dirty="0"/>
          </a:p>
          <a:p>
            <a:r>
              <a:rPr lang="es-ES" dirty="0"/>
              <a:t>AVOID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hidden</a:t>
            </a:r>
            <a:r>
              <a:rPr lang="es-ES" dirty="0"/>
              <a:t> </a:t>
            </a:r>
            <a:r>
              <a:rPr lang="es-ES" dirty="0" err="1"/>
              <a:t>criteria</a:t>
            </a:r>
            <a:endParaRPr lang="es-ES" dirty="0"/>
          </a:p>
          <a:p>
            <a:pPr lvl="1"/>
            <a:r>
              <a:rPr lang="es-ES" sz="2800" dirty="0" err="1"/>
              <a:t>Decission</a:t>
            </a:r>
            <a:r>
              <a:rPr lang="es-ES" sz="2800" dirty="0"/>
              <a:t> </a:t>
            </a:r>
            <a:r>
              <a:rPr lang="es-ES" sz="2800" dirty="0" err="1"/>
              <a:t>Trees</a:t>
            </a:r>
            <a:endParaRPr lang="es-ES" sz="2800" dirty="0"/>
          </a:p>
          <a:p>
            <a:pPr lvl="1"/>
            <a:r>
              <a:rPr lang="es-ES" sz="2800" dirty="0"/>
              <a:t>Neuronal Networks</a:t>
            </a:r>
          </a:p>
          <a:p>
            <a:r>
              <a:rPr lang="es-ES" dirty="0" err="1"/>
              <a:t>Alternatives</a:t>
            </a:r>
            <a:endParaRPr lang="es-ES" dirty="0"/>
          </a:p>
          <a:p>
            <a:pPr lvl="1"/>
            <a:r>
              <a:rPr lang="es-ES" sz="2800" dirty="0"/>
              <a:t>Linear </a:t>
            </a:r>
            <a:r>
              <a:rPr lang="es-ES" sz="2800" dirty="0" err="1"/>
              <a:t>Regresion</a:t>
            </a:r>
            <a:endParaRPr lang="es-ES" sz="2800" dirty="0"/>
          </a:p>
          <a:p>
            <a:pPr lvl="1"/>
            <a:r>
              <a:rPr lang="es-ES" sz="2800" dirty="0" err="1"/>
              <a:t>Support</a:t>
            </a:r>
            <a:r>
              <a:rPr lang="es-ES" sz="2800" dirty="0"/>
              <a:t> Vector </a:t>
            </a:r>
            <a:r>
              <a:rPr lang="es-ES" sz="2800" dirty="0" err="1"/>
              <a:t>Regression</a:t>
            </a:r>
            <a:endParaRPr lang="es-ES" sz="2800" dirty="0"/>
          </a:p>
          <a:p>
            <a:pPr lvl="1"/>
            <a:r>
              <a:rPr lang="es-ES" sz="2800" dirty="0" err="1"/>
              <a:t>Gradient</a:t>
            </a:r>
            <a:r>
              <a:rPr lang="es-ES" sz="2800" dirty="0"/>
              <a:t> </a:t>
            </a:r>
            <a:r>
              <a:rPr lang="es-ES" sz="2800" dirty="0" err="1"/>
              <a:t>boosting</a:t>
            </a:r>
            <a:r>
              <a:rPr lang="es-ES" sz="2800" dirty="0"/>
              <a:t>*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23630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Wrap</a:t>
            </a:r>
            <a:r>
              <a:rPr lang="es-ES" dirty="0"/>
              <a:t>-up &amp; Bonus material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assessment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Increasingly complex with new data streams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Increasingly powerful with new data streams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Needs to be directed to particular applications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Highly </a:t>
            </a:r>
            <a:r>
              <a:rPr lang="en-GB" dirty="0" err="1">
                <a:latin typeface="Calibri" panose="020F0502020204030204" pitchFamily="34" charset="0"/>
                <a:cs typeface="Arial" panose="020B0604020202020204" pitchFamily="34" charset="0"/>
              </a:rPr>
              <a:t>ingfluenced</a:t>
            </a: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 by meter </a:t>
            </a:r>
            <a:r>
              <a:rPr lang="en-GB" dirty="0" err="1">
                <a:latin typeface="Calibri" panose="020F0502020204030204" pitchFamily="34" charset="0"/>
                <a:cs typeface="Arial" panose="020B0604020202020204" pitchFamily="34" charset="0"/>
              </a:rPr>
              <a:t>resoluation</a:t>
            </a: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 &amp; data quality </a:t>
            </a:r>
          </a:p>
          <a:p>
            <a:pPr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Costs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Very relevant to </a:t>
            </a:r>
            <a:r>
              <a:rPr lang="en-GB" dirty="0" err="1">
                <a:latin typeface="Calibri" panose="020F0502020204030204" pitchFamily="34" charset="0"/>
                <a:cs typeface="Arial" panose="020B0604020202020204" pitchFamily="34" charset="0"/>
              </a:rPr>
              <a:t>consummers</a:t>
            </a:r>
            <a:endParaRPr lang="en-GB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Influenced by user profiles &amp; cost profiles</a:t>
            </a:r>
          </a:p>
          <a:p>
            <a:pPr lvl="1">
              <a:lnSpc>
                <a:spcPct val="107000"/>
              </a:lnSpc>
            </a:pPr>
            <a:r>
              <a:rPr lang="en-GB" dirty="0">
                <a:latin typeface="Calibri" panose="020F0502020204030204" pitchFamily="34" charset="0"/>
                <a:cs typeface="Arial" panose="020B0604020202020204" pitchFamily="34" charset="0"/>
              </a:rPr>
              <a:t>May need to be monitored under performance contract environments</a:t>
            </a:r>
          </a:p>
          <a:p>
            <a:pPr>
              <a:lnSpc>
                <a:spcPct val="107000"/>
              </a:lnSpc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Modern data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platforms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Facilitate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delivery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assessments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7000"/>
              </a:lnSpc>
            </a:pP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still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relevant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knowledge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Energy </a:t>
            </a:r>
            <a:r>
              <a:rPr lang="es-E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modelling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475896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60A9F-347F-4EE5-B85C-33405D36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Bonus </a:t>
            </a:r>
            <a:r>
              <a:rPr lang="es-ES_tradnl" dirty="0" err="1"/>
              <a:t>materials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62AB89-7CD9-4D72-95E5-4167FA4D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Github</a:t>
            </a:r>
            <a:r>
              <a:rPr lang="es-ES_tradnl" dirty="0"/>
              <a:t> </a:t>
            </a:r>
            <a:r>
              <a:rPr lang="es-ES_tradnl" dirty="0" err="1"/>
              <a:t>repository</a:t>
            </a:r>
            <a:r>
              <a:rPr lang="es-ES_tradnl" dirty="0"/>
              <a:t>: </a:t>
            </a:r>
            <a:r>
              <a:rPr lang="es-ES_tradnl" sz="1200" dirty="0">
                <a:hlinkClick r:id="rId2"/>
              </a:rPr>
              <a:t>https://github.com/robgaray/SMACCS_Building_Heat_Load_Analysis.git</a:t>
            </a:r>
            <a:endParaRPr lang="es-ES_tradnl" sz="1200" dirty="0"/>
          </a:p>
          <a:p>
            <a:pPr lvl="1"/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slides</a:t>
            </a:r>
            <a:endParaRPr lang="es-ES_tradnl" dirty="0"/>
          </a:p>
          <a:p>
            <a:pPr lvl="1"/>
            <a:r>
              <a:rPr lang="es-ES_tradnl" dirty="0"/>
              <a:t>Data</a:t>
            </a:r>
          </a:p>
          <a:p>
            <a:pPr lvl="1"/>
            <a:r>
              <a:rPr lang="es-ES_tradnl" dirty="0" err="1"/>
              <a:t>Assessment</a:t>
            </a:r>
            <a:r>
              <a:rPr lang="es-ES_tradnl" dirty="0"/>
              <a:t> (</a:t>
            </a:r>
            <a:r>
              <a:rPr lang="es-ES_tradnl" dirty="0" err="1"/>
              <a:t>Exercise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Day 2)</a:t>
            </a:r>
          </a:p>
          <a:p>
            <a:r>
              <a:rPr lang="es-ES_tradnl" dirty="0"/>
              <a:t>(</a:t>
            </a:r>
            <a:r>
              <a:rPr lang="es-ES_tradnl" dirty="0" err="1"/>
              <a:t>some</a:t>
            </a:r>
            <a:r>
              <a:rPr lang="es-ES_tradnl" dirty="0"/>
              <a:t>) </a:t>
            </a:r>
            <a:r>
              <a:rPr lang="es-ES_tradnl" dirty="0" err="1"/>
              <a:t>relevant</a:t>
            </a:r>
            <a:r>
              <a:rPr lang="es-ES_tradnl" dirty="0"/>
              <a:t> </a:t>
            </a:r>
            <a:r>
              <a:rPr lang="es-ES_tradnl" dirty="0" err="1"/>
              <a:t>researchers</a:t>
            </a:r>
            <a:r>
              <a:rPr lang="es-ES_tradnl" dirty="0"/>
              <a:t> 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field</a:t>
            </a:r>
            <a:endParaRPr lang="es-ES_tradnl" dirty="0"/>
          </a:p>
          <a:p>
            <a:pPr lvl="1"/>
            <a:r>
              <a:rPr lang="es-ES" b="1" dirty="0" err="1"/>
              <a:t>Granderson</a:t>
            </a:r>
            <a:r>
              <a:rPr lang="es-ES" b="1" dirty="0"/>
              <a:t>, Jessica, </a:t>
            </a:r>
            <a:r>
              <a:rPr lang="es-ES" sz="1200" b="1" dirty="0">
                <a:hlinkClick r:id="rId3"/>
              </a:rPr>
              <a:t>https://www.scopus.com/authid/detail.uri?authorId=14630354400</a:t>
            </a:r>
            <a:r>
              <a:rPr lang="es-ES" b="1" dirty="0"/>
              <a:t> </a:t>
            </a:r>
          </a:p>
          <a:p>
            <a:pPr lvl="1"/>
            <a:r>
              <a:rPr lang="es-ES" b="1" dirty="0"/>
              <a:t>Chong, </a:t>
            </a:r>
            <a:r>
              <a:rPr lang="es-ES" b="1" dirty="0" err="1"/>
              <a:t>Adrian</a:t>
            </a:r>
            <a:r>
              <a:rPr lang="es-ES" b="1" dirty="0"/>
              <a:t>, </a:t>
            </a:r>
            <a:r>
              <a:rPr lang="es-ES" sz="1200" b="1" dirty="0">
                <a:hlinkClick r:id="rId4"/>
              </a:rPr>
              <a:t>https://www.scopus.com/authid/detail.uri?authorId=57189900965</a:t>
            </a:r>
            <a:r>
              <a:rPr lang="es-ES" b="1" dirty="0"/>
              <a:t> </a:t>
            </a:r>
          </a:p>
          <a:p>
            <a:pPr lvl="1"/>
            <a:r>
              <a:rPr lang="es-ES" b="1" dirty="0"/>
              <a:t>Hong, </a:t>
            </a:r>
            <a:r>
              <a:rPr lang="es-ES" b="1" dirty="0" err="1"/>
              <a:t>Tianzhen</a:t>
            </a:r>
            <a:r>
              <a:rPr lang="es-ES" b="1" dirty="0"/>
              <a:t>, </a:t>
            </a:r>
            <a:r>
              <a:rPr lang="es-ES" sz="1200" b="1" dirty="0">
                <a:hlinkClick r:id="rId5"/>
              </a:rPr>
              <a:t>https://www.scopus.com/authid/detail.uri?authorId=7202830430</a:t>
            </a:r>
            <a:endParaRPr lang="es-ES" b="1" dirty="0"/>
          </a:p>
          <a:p>
            <a:pPr lvl="1"/>
            <a:r>
              <a:rPr lang="es-ES" b="1" dirty="0"/>
              <a:t>Mor, Gerard, </a:t>
            </a:r>
            <a:r>
              <a:rPr lang="es-ES" sz="1300" b="1" dirty="0">
                <a:hlinkClick r:id="rId6"/>
              </a:rPr>
              <a:t>https://www.scopus.com/authid/detail.uri?authorId=56443716500</a:t>
            </a:r>
            <a:endParaRPr lang="es-ES" sz="1300" b="1" dirty="0"/>
          </a:p>
          <a:p>
            <a:pPr lvl="1"/>
            <a:r>
              <a:rPr lang="es-ES" b="1" dirty="0"/>
              <a:t>Bacher, Peder, </a:t>
            </a:r>
            <a:r>
              <a:rPr lang="es-ES" sz="1300" b="1" dirty="0">
                <a:hlinkClick r:id="rId7"/>
              </a:rPr>
              <a:t>https://www.scopus.com/authid/detail.uri?authorId=27667564700</a:t>
            </a:r>
            <a:endParaRPr lang="es-ES_tradnl" dirty="0">
              <a:highlight>
                <a:srgbClr val="FFFF00"/>
              </a:highlight>
            </a:endParaRP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32560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60A9F-347F-4EE5-B85C-33405D36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Bonus </a:t>
            </a:r>
            <a:r>
              <a:rPr lang="es-ES_tradnl" dirty="0" err="1"/>
              <a:t>materials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62AB89-7CD9-4D72-95E5-4167FA4D4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/>
              <a:t>Self</a:t>
            </a:r>
            <a:r>
              <a:rPr lang="es-ES_tradnl" dirty="0"/>
              <a:t> </a:t>
            </a:r>
            <a:r>
              <a:rPr lang="es-ES_tradnl" dirty="0" err="1"/>
              <a:t>work</a:t>
            </a:r>
            <a:endParaRPr lang="es-ES_tradnl" dirty="0"/>
          </a:p>
          <a:p>
            <a:pPr lvl="1"/>
            <a:r>
              <a:rPr lang="es-ES_tradnl" dirty="0"/>
              <a:t>(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works</a:t>
            </a:r>
            <a:r>
              <a:rPr lang="es-ES_tradnl" dirty="0"/>
              <a:t>) </a:t>
            </a:r>
            <a:r>
              <a:rPr lang="es-ES_tradnl" sz="1200" dirty="0">
                <a:hlinkClick r:id="rId2"/>
              </a:rPr>
              <a:t>https://orcid.org/0000-0003-2331-6561</a:t>
            </a:r>
            <a:endParaRPr lang="es-ES_tradnl" sz="1200" dirty="0"/>
          </a:p>
          <a:p>
            <a:pPr lvl="1"/>
            <a:r>
              <a:rPr lang="es-ES_tradnl" dirty="0"/>
              <a:t>Data </a:t>
            </a:r>
            <a:r>
              <a:rPr lang="es-ES_tradnl" dirty="0" err="1"/>
              <a:t>driven</a:t>
            </a:r>
            <a:r>
              <a:rPr lang="es-ES_tradnl" dirty="0"/>
              <a:t> </a:t>
            </a:r>
            <a:r>
              <a:rPr lang="es-ES_tradnl" dirty="0" err="1"/>
              <a:t>model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prediction</a:t>
            </a:r>
            <a:r>
              <a:rPr lang="es-ES_tradnl" dirty="0"/>
              <a:t> in </a:t>
            </a:r>
            <a:r>
              <a:rPr lang="es-ES_tradnl" dirty="0" err="1"/>
              <a:t>buildings</a:t>
            </a:r>
            <a:r>
              <a:rPr lang="es-ES_tradnl" dirty="0"/>
              <a:t> </a:t>
            </a:r>
            <a:r>
              <a:rPr lang="es-ES_tradnl" dirty="0" err="1"/>
              <a:t>connected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District</a:t>
            </a:r>
            <a:r>
              <a:rPr lang="es-ES_tradnl" dirty="0"/>
              <a:t> </a:t>
            </a:r>
            <a:r>
              <a:rPr lang="es-ES_tradnl" dirty="0" err="1"/>
              <a:t>Heating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using</a:t>
            </a:r>
            <a:r>
              <a:rPr lang="es-ES_tradnl" dirty="0"/>
              <a:t> </a:t>
            </a:r>
            <a:r>
              <a:rPr lang="es-ES_tradnl" dirty="0" err="1"/>
              <a:t>smart</a:t>
            </a:r>
            <a:r>
              <a:rPr lang="es-ES_tradnl" dirty="0"/>
              <a:t> </a:t>
            </a:r>
            <a:r>
              <a:rPr lang="es-ES_tradnl" dirty="0" err="1"/>
              <a:t>heat</a:t>
            </a:r>
            <a:r>
              <a:rPr lang="es-ES_tradnl" dirty="0"/>
              <a:t> </a:t>
            </a:r>
            <a:r>
              <a:rPr lang="es-ES_tradnl" dirty="0" err="1"/>
              <a:t>meters</a:t>
            </a:r>
            <a:r>
              <a:rPr lang="es-ES_tradnl" dirty="0"/>
              <a:t>, Energy, 2022, </a:t>
            </a:r>
            <a:r>
              <a:rPr lang="es-ES_tradnl" sz="1200" dirty="0">
                <a:hlinkClick r:id="rId3"/>
              </a:rPr>
              <a:t>https://doi.org/10.1016/j.energy.2021.122318</a:t>
            </a:r>
            <a:endParaRPr lang="es-ES_tradnl" sz="1200" dirty="0"/>
          </a:p>
          <a:p>
            <a:pPr lvl="1"/>
            <a:r>
              <a:rPr lang="en-US" dirty="0"/>
              <a:t>Unsupervised Clustering for Pattern Recognition of Heating Energy Demand in Buildings Connected to District-Heating Network, </a:t>
            </a:r>
            <a:r>
              <a:rPr lang="en-US" sz="1200" dirty="0">
                <a:hlinkClick r:id="rId4"/>
              </a:rPr>
              <a:t>https://doi.org/10.5281/zenodo.5583260</a:t>
            </a:r>
            <a:endParaRPr lang="en-US" dirty="0"/>
          </a:p>
          <a:p>
            <a:pPr lvl="1"/>
            <a:r>
              <a:rPr lang="en-US" dirty="0"/>
              <a:t>Energy meters in District-Heating Substations for Heat Consumption Characterization and Prediction Using Machine-Learning Techniques, </a:t>
            </a:r>
            <a:r>
              <a:rPr lang="en-US" sz="1200" dirty="0">
                <a:hlinkClick r:id="rId5"/>
              </a:rPr>
              <a:t>https://doi.org/10.1088/1755-1315/588/3/032007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 driven process for the energy assessment of building envelope retrofits, </a:t>
            </a:r>
            <a:r>
              <a:rPr lang="en-US" sz="1300" dirty="0">
                <a:hlinkClick r:id="rId6"/>
              </a:rPr>
              <a:t>https://doi.org/10.1051/e3sconf/202017225001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Regression analysis of the energy consumption of tertiary buildings, </a:t>
            </a:r>
            <a:r>
              <a:rPr lang="es-ES" sz="1300" dirty="0">
                <a:hlinkClick r:id="rId7" tooltip="Persistent link using digital object identifier"/>
              </a:rPr>
              <a:t>https://doi.org/10.1016/j.egypro.2017.07.290</a:t>
            </a:r>
            <a:endParaRPr lang="es-ES_tradnl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629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36575FB-1045-4A6B-89FE-9B92998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8F7552-9E94-4878-BEF2-74E133FB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Learning outcomes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Index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Tools &amp; data</a:t>
            </a:r>
          </a:p>
        </p:txBody>
      </p:sp>
    </p:spTree>
    <p:extLst>
      <p:ext uri="{BB962C8B-B14F-4D97-AF65-F5344CB8AC3E}">
        <p14:creationId xmlns:p14="http://schemas.microsoft.com/office/powerpoint/2010/main" val="119286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Day-</a:t>
            </a:r>
            <a:r>
              <a:rPr lang="es-ES" dirty="0" err="1"/>
              <a:t>Night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EA98B7-41F1-4D8F-A11E-176EED352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err="1"/>
              <a:t>Buildings</a:t>
            </a:r>
            <a:r>
              <a:rPr lang="es-ES" dirty="0"/>
              <a:t> are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unsteadily</a:t>
            </a:r>
            <a:endParaRPr lang="es-ES" dirty="0"/>
          </a:p>
          <a:p>
            <a:pPr lvl="1"/>
            <a:r>
              <a:rPr lang="es-ES" dirty="0" err="1"/>
              <a:t>Residential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</a:t>
            </a:r>
            <a:r>
              <a:rPr lang="es-ES" dirty="0" err="1"/>
              <a:t>Mainly</a:t>
            </a:r>
            <a:r>
              <a:rPr lang="es-ES" dirty="0"/>
              <a:t> at </a:t>
            </a:r>
            <a:r>
              <a:rPr lang="es-ES" dirty="0" err="1"/>
              <a:t>night</a:t>
            </a:r>
            <a:endParaRPr lang="es-ES" dirty="0"/>
          </a:p>
          <a:p>
            <a:pPr lvl="1"/>
            <a:r>
              <a:rPr lang="es-ES" dirty="0"/>
              <a:t>Office &amp;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~8-17h</a:t>
            </a:r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exceptions</a:t>
            </a:r>
            <a:r>
              <a:rPr lang="es-ES" dirty="0"/>
              <a:t>: </a:t>
            </a:r>
            <a:r>
              <a:rPr lang="es-ES" dirty="0" err="1"/>
              <a:t>Hospitals</a:t>
            </a:r>
            <a:r>
              <a:rPr lang="es-ES" dirty="0"/>
              <a:t>, Data centres, </a:t>
            </a:r>
            <a:r>
              <a:rPr lang="es-ES" dirty="0" err="1"/>
              <a:t>Airports</a:t>
            </a:r>
            <a:r>
              <a:rPr lang="es-ES" dirty="0"/>
              <a:t>,…</a:t>
            </a:r>
          </a:p>
          <a:p>
            <a:pPr lvl="2"/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even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cases, </a:t>
            </a:r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(</a:t>
            </a:r>
            <a:r>
              <a:rPr lang="es-ES" dirty="0" err="1"/>
              <a:t>sect</a:t>
            </a:r>
            <a:r>
              <a:rPr lang="es-ES" dirty="0"/>
              <a:t>. 7)</a:t>
            </a:r>
          </a:p>
          <a:p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activated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meet</a:t>
            </a:r>
            <a:r>
              <a:rPr lang="es-ES" dirty="0"/>
              <a:t> </a:t>
            </a:r>
            <a:r>
              <a:rPr lang="es-ES" dirty="0" err="1"/>
              <a:t>occupant</a:t>
            </a:r>
            <a:r>
              <a:rPr lang="es-ES" dirty="0"/>
              <a:t> confort</a:t>
            </a:r>
          </a:p>
          <a:p>
            <a:pPr lvl="1"/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aforementioned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adaptations</a:t>
            </a:r>
            <a:endParaRPr lang="es-ES" dirty="0"/>
          </a:p>
          <a:p>
            <a:pPr lvl="2"/>
            <a:r>
              <a:rPr lang="es-ES" dirty="0" err="1"/>
              <a:t>Initiated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actual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ensure</a:t>
            </a:r>
            <a:r>
              <a:rPr lang="es-ES" dirty="0"/>
              <a:t> confort </a:t>
            </a:r>
            <a:r>
              <a:rPr lang="es-ES" dirty="0" err="1"/>
              <a:t>levels</a:t>
            </a:r>
            <a:endParaRPr lang="es-ES" dirty="0"/>
          </a:p>
          <a:p>
            <a:pPr lvl="2"/>
            <a:r>
              <a:rPr lang="es-ES" dirty="0" err="1"/>
              <a:t>Deactivated</a:t>
            </a:r>
            <a:r>
              <a:rPr lang="es-ES" dirty="0"/>
              <a:t> </a:t>
            </a:r>
            <a:r>
              <a:rPr lang="es-ES" dirty="0" err="1"/>
              <a:t>slightly</a:t>
            </a:r>
            <a:r>
              <a:rPr lang="es-ES" dirty="0"/>
              <a:t> </a:t>
            </a:r>
            <a:r>
              <a:rPr lang="es-ES" dirty="0" err="1"/>
              <a:t>earlier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sabe Energy</a:t>
            </a:r>
          </a:p>
          <a:p>
            <a:pPr lvl="2"/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are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avoid</a:t>
            </a:r>
            <a:r>
              <a:rPr lang="es-ES" dirty="0"/>
              <a:t> extreme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conditions</a:t>
            </a:r>
            <a:r>
              <a:rPr lang="es-ES" dirty="0"/>
              <a:t>.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757165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8B6305-475C-4A7D-897C-E1390EC1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286" y="332477"/>
            <a:ext cx="10515600" cy="1325563"/>
          </a:xfrm>
        </p:spPr>
        <p:txBody>
          <a:bodyPr/>
          <a:lstStyle/>
          <a:p>
            <a:r>
              <a:rPr lang="es-ES" dirty="0" err="1"/>
              <a:t>Acknowledgements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551B92-2146-4CD9-A965-565ED2B48955}"/>
              </a:ext>
            </a:extLst>
          </p:cNvPr>
          <p:cNvSpPr txBox="1"/>
          <p:nvPr/>
        </p:nvSpPr>
        <p:spPr>
          <a:xfrm>
            <a:off x="3158066" y="4184297"/>
            <a:ext cx="6360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has received funding from the European Union’s Horizon 2020 research and innovation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under grant agreement No 768567.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A7945E-BB9E-4D72-9EF0-115CDCC01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082" y="4256096"/>
            <a:ext cx="1405756" cy="943864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24970F4-3BB8-427B-90B9-0EAD3FC8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00" y="3029522"/>
            <a:ext cx="1428750" cy="571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B995D1-1776-4B54-A045-6BBD29E0C7A4}"/>
              </a:ext>
            </a:extLst>
          </p:cNvPr>
          <p:cNvSpPr txBox="1"/>
          <p:nvPr/>
        </p:nvSpPr>
        <p:spPr>
          <a:xfrm>
            <a:off x="6338087" y="315403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http://www.relatedproject.eu/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4523C9-53C5-4BCD-A085-2EE775E47F78}"/>
              </a:ext>
            </a:extLst>
          </p:cNvPr>
          <p:cNvSpPr txBox="1"/>
          <p:nvPr/>
        </p:nvSpPr>
        <p:spPr>
          <a:xfrm>
            <a:off x="3158066" y="1480675"/>
            <a:ext cx="8085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relevant share of the data presented in this lecture has been gathered within project RELaTED.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67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Weekly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97B278FB-FB73-4B29-AC1E-D5F3C306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351338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Buildings</a:t>
            </a:r>
            <a:r>
              <a:rPr lang="es-ES" dirty="0"/>
              <a:t> are </a:t>
            </a:r>
            <a:r>
              <a:rPr lang="es-ES" dirty="0" err="1"/>
              <a:t>used</a:t>
            </a:r>
            <a:r>
              <a:rPr lang="es-ES" dirty="0"/>
              <a:t> </a:t>
            </a:r>
            <a:r>
              <a:rPr lang="es-ES" dirty="0" err="1"/>
              <a:t>unsteadily</a:t>
            </a:r>
            <a:endParaRPr lang="es-ES" dirty="0"/>
          </a:p>
          <a:p>
            <a:pPr lvl="1"/>
            <a:r>
              <a:rPr lang="es-ES" dirty="0" err="1"/>
              <a:t>Residential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</a:t>
            </a:r>
            <a:r>
              <a:rPr lang="es-ES" u="sng" dirty="0"/>
              <a:t>Change </a:t>
            </a:r>
            <a:r>
              <a:rPr lang="es-ES" u="sng" dirty="0" err="1"/>
              <a:t>patterns</a:t>
            </a:r>
            <a:r>
              <a:rPr lang="es-ES" u="sng" dirty="0"/>
              <a:t> </a:t>
            </a:r>
            <a:r>
              <a:rPr lang="es-ES" u="sng" dirty="0" err="1"/>
              <a:t>on</a:t>
            </a:r>
            <a:r>
              <a:rPr lang="es-ES" u="sng" dirty="0"/>
              <a:t> </a:t>
            </a:r>
            <a:r>
              <a:rPr lang="es-ES" u="sng" dirty="0" err="1"/>
              <a:t>weekends</a:t>
            </a:r>
            <a:r>
              <a:rPr lang="es-ES" u="sng" dirty="0"/>
              <a:t> &amp; </a:t>
            </a:r>
            <a:r>
              <a:rPr lang="es-ES" u="sng" dirty="0" err="1"/>
              <a:t>holidays</a:t>
            </a:r>
            <a:r>
              <a:rPr lang="es-ES" u="sng" dirty="0"/>
              <a:t> </a:t>
            </a:r>
          </a:p>
          <a:p>
            <a:pPr lvl="1"/>
            <a:r>
              <a:rPr lang="es-ES" dirty="0"/>
              <a:t>Office &amp;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. </a:t>
            </a:r>
            <a:r>
              <a:rPr lang="es-ES" u="sng" dirty="0" err="1"/>
              <a:t>Commonly</a:t>
            </a:r>
            <a:r>
              <a:rPr lang="es-ES" u="sng" dirty="0"/>
              <a:t> </a:t>
            </a:r>
            <a:r>
              <a:rPr lang="es-ES" u="sng" dirty="0" err="1"/>
              <a:t>closed</a:t>
            </a:r>
            <a:r>
              <a:rPr lang="es-ES" u="sng" dirty="0"/>
              <a:t> </a:t>
            </a:r>
            <a:r>
              <a:rPr lang="es-ES" u="sng" dirty="0" err="1"/>
              <a:t>on</a:t>
            </a:r>
            <a:r>
              <a:rPr lang="es-ES" u="sng" dirty="0"/>
              <a:t> </a:t>
            </a:r>
            <a:r>
              <a:rPr lang="es-ES" u="sng" dirty="0" err="1"/>
              <a:t>weekends</a:t>
            </a:r>
            <a:r>
              <a:rPr lang="es-ES" u="sng" dirty="0"/>
              <a:t> &amp; </a:t>
            </a:r>
            <a:r>
              <a:rPr lang="es-ES" u="sng" dirty="0" err="1"/>
              <a:t>holidays</a:t>
            </a:r>
            <a:r>
              <a:rPr lang="es-ES" dirty="0"/>
              <a:t> </a:t>
            </a:r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exceptions</a:t>
            </a:r>
            <a:r>
              <a:rPr lang="es-ES" dirty="0"/>
              <a:t>: </a:t>
            </a:r>
            <a:r>
              <a:rPr lang="es-ES" dirty="0" err="1"/>
              <a:t>Hospitals</a:t>
            </a:r>
            <a:r>
              <a:rPr lang="es-ES" dirty="0"/>
              <a:t>, Data centres, </a:t>
            </a:r>
            <a:r>
              <a:rPr lang="es-ES" dirty="0" err="1"/>
              <a:t>Airports</a:t>
            </a:r>
            <a:r>
              <a:rPr lang="es-ES" dirty="0"/>
              <a:t>,…</a:t>
            </a:r>
          </a:p>
          <a:p>
            <a:pPr lvl="2"/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even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cases, </a:t>
            </a:r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patterns</a:t>
            </a:r>
            <a:r>
              <a:rPr lang="es-ES" dirty="0"/>
              <a:t> (</a:t>
            </a:r>
            <a:r>
              <a:rPr lang="es-ES" dirty="0" err="1"/>
              <a:t>sect</a:t>
            </a:r>
            <a:r>
              <a:rPr lang="es-ES" dirty="0"/>
              <a:t>. 7)</a:t>
            </a:r>
          </a:p>
          <a:p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activated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meet</a:t>
            </a:r>
            <a:r>
              <a:rPr lang="es-ES" dirty="0"/>
              <a:t> </a:t>
            </a:r>
            <a:r>
              <a:rPr lang="es-ES" dirty="0" err="1"/>
              <a:t>occupant</a:t>
            </a:r>
            <a:r>
              <a:rPr lang="es-ES" dirty="0"/>
              <a:t> confort</a:t>
            </a:r>
          </a:p>
          <a:p>
            <a:pPr lvl="1"/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aforementioned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adaptations</a:t>
            </a:r>
            <a:endParaRPr lang="es-ES" dirty="0"/>
          </a:p>
          <a:p>
            <a:pPr lvl="2"/>
            <a:r>
              <a:rPr lang="es-ES" dirty="0" err="1"/>
              <a:t>Shutdown</a:t>
            </a:r>
            <a:endParaRPr lang="es-ES" dirty="0"/>
          </a:p>
          <a:p>
            <a:pPr lvl="2"/>
            <a:r>
              <a:rPr lang="es-ES" dirty="0" err="1"/>
              <a:t>Adaptation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actuation</a:t>
            </a:r>
            <a:r>
              <a:rPr lang="es-ES" dirty="0"/>
              <a:t> </a:t>
            </a:r>
            <a:r>
              <a:rPr lang="es-ES" dirty="0" err="1"/>
              <a:t>periods</a:t>
            </a:r>
            <a:endParaRPr lang="es-ES" dirty="0"/>
          </a:p>
          <a:p>
            <a:pPr lvl="3"/>
            <a:r>
              <a:rPr lang="es-ES" u="sng" dirty="0"/>
              <a:t>Manual/</a:t>
            </a:r>
            <a:r>
              <a:rPr lang="es-ES" u="sng" dirty="0" err="1"/>
              <a:t>Automatic</a:t>
            </a:r>
            <a:r>
              <a:rPr lang="es-ES" u="sng" dirty="0"/>
              <a:t> </a:t>
            </a:r>
            <a:r>
              <a:rPr lang="es-ES" u="sng" dirty="0" err="1"/>
              <a:t>thermostats</a:t>
            </a:r>
            <a:r>
              <a:rPr lang="es-ES" u="sng" dirty="0"/>
              <a:t> &amp; </a:t>
            </a:r>
            <a:r>
              <a:rPr lang="es-ES" u="sng" dirty="0" err="1"/>
              <a:t>operation</a:t>
            </a:r>
            <a:r>
              <a:rPr lang="es-ES" u="sng" dirty="0"/>
              <a:t> </a:t>
            </a:r>
            <a:r>
              <a:rPr lang="es-ES" u="sng" dirty="0" err="1"/>
              <a:t>of</a:t>
            </a:r>
            <a:r>
              <a:rPr lang="es-ES" u="sng" dirty="0"/>
              <a:t> </a:t>
            </a:r>
            <a:r>
              <a:rPr lang="es-ES" u="sng" dirty="0" err="1"/>
              <a:t>valves</a:t>
            </a:r>
            <a:endParaRPr lang="es-ES" u="sng" dirty="0"/>
          </a:p>
          <a:p>
            <a:pPr lvl="2"/>
            <a:r>
              <a:rPr lang="es-ES" dirty="0" err="1"/>
              <a:t>Background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 are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avoid</a:t>
            </a:r>
            <a:r>
              <a:rPr lang="es-ES" dirty="0"/>
              <a:t> extreme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conditions</a:t>
            </a:r>
            <a:endParaRPr lang="es-ES" dirty="0"/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785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Seasonal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98F7B333-4B57-4857-84C2-48210C2B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351338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loads</a:t>
            </a:r>
            <a:r>
              <a:rPr lang="es-ES" dirty="0"/>
              <a:t> are </a:t>
            </a:r>
            <a:r>
              <a:rPr lang="es-ES" dirty="0" err="1"/>
              <a:t>higher</a:t>
            </a:r>
            <a:r>
              <a:rPr lang="es-ES" dirty="0"/>
              <a:t> in Winter &amp; </a:t>
            </a:r>
            <a:r>
              <a:rPr lang="es-ES" dirty="0" err="1"/>
              <a:t>intermediate</a:t>
            </a:r>
            <a:r>
              <a:rPr lang="es-ES" dirty="0"/>
              <a:t> </a:t>
            </a:r>
            <a:r>
              <a:rPr lang="es-ES" dirty="0" err="1"/>
              <a:t>periods</a:t>
            </a:r>
            <a:endParaRPr lang="es-ES" dirty="0"/>
          </a:p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in Spring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needed</a:t>
            </a:r>
            <a:endParaRPr lang="es-ES" dirty="0"/>
          </a:p>
          <a:p>
            <a:r>
              <a:rPr lang="es-ES" dirty="0"/>
              <a:t>DE-ACTIVATION </a:t>
            </a:r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/>
              <a:t>Calendar.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31</a:t>
            </a:r>
            <a:r>
              <a:rPr lang="es-ES" baseline="30000" dirty="0"/>
              <a:t>st</a:t>
            </a:r>
            <a:r>
              <a:rPr lang="es-ES" dirty="0"/>
              <a:t> April (</a:t>
            </a:r>
            <a:r>
              <a:rPr lang="es-ES" dirty="0" err="1"/>
              <a:t>Spain</a:t>
            </a:r>
            <a:r>
              <a:rPr lang="es-ES" dirty="0"/>
              <a:t>). </a:t>
            </a:r>
          </a:p>
          <a:p>
            <a:pPr lvl="1"/>
            <a:r>
              <a:rPr lang="es-ES" dirty="0" err="1"/>
              <a:t>Climate</a:t>
            </a:r>
            <a:r>
              <a:rPr lang="es-ES" dirty="0"/>
              <a:t>. </a:t>
            </a:r>
            <a:r>
              <a:rPr lang="es-ES" dirty="0" err="1"/>
              <a:t>Implemented</a:t>
            </a:r>
            <a:r>
              <a:rPr lang="es-ES" dirty="0"/>
              <a:t> in control </a:t>
            </a:r>
            <a:r>
              <a:rPr lang="es-ES" dirty="0" err="1"/>
              <a:t>system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15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HDD=0</a:t>
            </a:r>
          </a:p>
          <a:p>
            <a:pPr lvl="2"/>
            <a:r>
              <a:rPr lang="es-ES" dirty="0" err="1"/>
              <a:t>e.g</a:t>
            </a:r>
            <a:r>
              <a:rPr lang="es-ES" dirty="0"/>
              <a:t>. 15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T&gt;15ºC</a:t>
            </a:r>
          </a:p>
          <a:p>
            <a:pPr lvl="2"/>
            <a:r>
              <a:rPr lang="es-ES" dirty="0"/>
              <a:t>…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r>
              <a:rPr lang="es-ES" dirty="0"/>
              <a:t>*)</a:t>
            </a:r>
          </a:p>
          <a:p>
            <a:pPr lvl="1"/>
            <a:r>
              <a:rPr lang="es-ES" dirty="0" err="1"/>
              <a:t>Continously</a:t>
            </a:r>
            <a:r>
              <a:rPr lang="es-ES" dirty="0"/>
              <a:t> ON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buildings</a:t>
            </a:r>
            <a:r>
              <a:rPr lang="es-ES" dirty="0"/>
              <a:t> (</a:t>
            </a:r>
            <a:r>
              <a:rPr lang="es-ES" dirty="0" err="1"/>
              <a:t>Hospitals</a:t>
            </a:r>
            <a:r>
              <a:rPr lang="es-ES" dirty="0"/>
              <a:t>, </a:t>
            </a:r>
            <a:r>
              <a:rPr lang="es-ES" dirty="0" err="1"/>
              <a:t>Techical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,…)</a:t>
            </a:r>
          </a:p>
        </p:txBody>
      </p:sp>
    </p:spTree>
    <p:extLst>
      <p:ext uri="{BB962C8B-B14F-4D97-AF65-F5344CB8AC3E}">
        <p14:creationId xmlns:p14="http://schemas.microsoft.com/office/powerpoint/2010/main" val="637739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Seasonal</a:t>
            </a:r>
            <a:r>
              <a:rPr lang="es-ES" dirty="0"/>
              <a:t> </a:t>
            </a:r>
            <a:r>
              <a:rPr lang="es-ES" dirty="0" err="1"/>
              <a:t>Cycles</a:t>
            </a:r>
            <a:endParaRPr lang="es-ES" dirty="0"/>
          </a:p>
        </p:txBody>
      </p:sp>
      <p:sp>
        <p:nvSpPr>
          <p:cNvPr id="6" name="Marcador de contenido 4">
            <a:extLst>
              <a:ext uri="{FF2B5EF4-FFF2-40B4-BE49-F238E27FC236}">
                <a16:creationId xmlns:a16="http://schemas.microsoft.com/office/drawing/2014/main" id="{98F7B333-4B57-4857-84C2-48210C2BA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300" y="1825625"/>
            <a:ext cx="7937500" cy="4224301"/>
          </a:xfrm>
        </p:spPr>
        <p:txBody>
          <a:bodyPr>
            <a:normAutofit/>
          </a:bodyPr>
          <a:lstStyle/>
          <a:p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certain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 in </a:t>
            </a:r>
            <a:r>
              <a:rPr lang="es-ES" u="sng" dirty="0" err="1"/>
              <a:t>Autumn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u="sng" dirty="0" err="1"/>
              <a:t>required</a:t>
            </a:r>
            <a:r>
              <a:rPr lang="es-ES" u="sng" dirty="0"/>
              <a:t> </a:t>
            </a:r>
            <a:r>
              <a:rPr lang="es-ES" u="sng" dirty="0" err="1"/>
              <a:t>again</a:t>
            </a:r>
            <a:endParaRPr lang="es-ES" u="sng" dirty="0"/>
          </a:p>
          <a:p>
            <a:r>
              <a:rPr lang="es-ES" u="sng" dirty="0"/>
              <a:t>ACTIVATION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/>
              <a:t>Calendar.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15</a:t>
            </a:r>
            <a:r>
              <a:rPr lang="es-ES" baseline="30000" dirty="0"/>
              <a:t>th</a:t>
            </a:r>
            <a:r>
              <a:rPr lang="es-ES" dirty="0"/>
              <a:t> </a:t>
            </a:r>
            <a:r>
              <a:rPr lang="es-ES" dirty="0" err="1"/>
              <a:t>October</a:t>
            </a:r>
            <a:r>
              <a:rPr lang="es-ES" dirty="0"/>
              <a:t> (</a:t>
            </a:r>
            <a:r>
              <a:rPr lang="es-ES" dirty="0" err="1"/>
              <a:t>Spain</a:t>
            </a:r>
            <a:r>
              <a:rPr lang="es-ES" dirty="0"/>
              <a:t>). </a:t>
            </a:r>
          </a:p>
          <a:p>
            <a:pPr lvl="1"/>
            <a:r>
              <a:rPr lang="es-ES" dirty="0" err="1"/>
              <a:t>Climate</a:t>
            </a:r>
            <a:r>
              <a:rPr lang="es-ES" dirty="0"/>
              <a:t>. </a:t>
            </a:r>
            <a:r>
              <a:rPr lang="es-ES" dirty="0" err="1"/>
              <a:t>Implemented</a:t>
            </a:r>
            <a:r>
              <a:rPr lang="es-ES" dirty="0"/>
              <a:t> in control </a:t>
            </a:r>
            <a:r>
              <a:rPr lang="es-ES" dirty="0" err="1"/>
              <a:t>system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HDD&gt;0</a:t>
            </a:r>
          </a:p>
          <a:p>
            <a:pPr lvl="2"/>
            <a:r>
              <a:rPr lang="es-ES" dirty="0" err="1"/>
              <a:t>e.g</a:t>
            </a:r>
            <a:r>
              <a:rPr lang="es-ES" dirty="0"/>
              <a:t>. 7 </a:t>
            </a:r>
            <a:r>
              <a:rPr lang="es-ES" dirty="0" err="1"/>
              <a:t>consecutive</a:t>
            </a:r>
            <a:r>
              <a:rPr lang="es-ES" dirty="0"/>
              <a:t> </a:t>
            </a:r>
            <a:r>
              <a:rPr lang="es-ES" dirty="0" err="1"/>
              <a:t>days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daily</a:t>
            </a:r>
            <a:r>
              <a:rPr lang="es-ES" dirty="0"/>
              <a:t> mean T&lt;12ºC</a:t>
            </a:r>
          </a:p>
          <a:p>
            <a:pPr lvl="2"/>
            <a:r>
              <a:rPr lang="es-ES" dirty="0"/>
              <a:t>…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performed</a:t>
            </a:r>
            <a:r>
              <a:rPr lang="es-ES" dirty="0"/>
              <a:t> </a:t>
            </a:r>
            <a:r>
              <a:rPr lang="es-ES" dirty="0" err="1"/>
              <a:t>manually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</a:t>
            </a:r>
            <a:r>
              <a:rPr lang="es-ES" dirty="0" err="1"/>
              <a:t>crews</a:t>
            </a:r>
            <a:r>
              <a:rPr lang="es-ES" dirty="0"/>
              <a:t>*)</a:t>
            </a:r>
          </a:p>
          <a:p>
            <a:pPr lvl="2"/>
            <a:r>
              <a:rPr lang="es-ES" dirty="0"/>
              <a:t>(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user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 manager*)</a:t>
            </a:r>
          </a:p>
        </p:txBody>
      </p:sp>
    </p:spTree>
    <p:extLst>
      <p:ext uri="{BB962C8B-B14F-4D97-AF65-F5344CB8AC3E}">
        <p14:creationId xmlns:p14="http://schemas.microsoft.com/office/powerpoint/2010/main" val="318222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664A7B-5C55-468E-9D04-0A05131B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484" y="1888146"/>
            <a:ext cx="4410148" cy="4351338"/>
          </a:xfrm>
        </p:spPr>
        <p:txBody>
          <a:bodyPr>
            <a:normAutofit/>
          </a:bodyPr>
          <a:lstStyle/>
          <a:p>
            <a:r>
              <a:rPr lang="en-US" sz="1800" dirty="0" err="1"/>
              <a:t>Sicheng</a:t>
            </a:r>
            <a:r>
              <a:rPr lang="en-US" sz="1800" dirty="0"/>
              <a:t> Zhan, </a:t>
            </a:r>
            <a:r>
              <a:rPr lang="en-US" sz="1800" dirty="0" err="1"/>
              <a:t>Zhaoru</a:t>
            </a:r>
            <a:r>
              <a:rPr lang="en-US" sz="1800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r>
              <a:rPr lang="en-US" sz="1800" dirty="0"/>
              <a:t>Freely available at </a:t>
            </a:r>
            <a:r>
              <a:rPr lang="es-ES" sz="1400" dirty="0">
                <a:hlinkClick r:id="rId3" tooltip="https://ideaslab.io/publication/zhan-2020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https://ideaslab.io/publication/zhan-2020-building/</a:t>
            </a:r>
          </a:p>
          <a:p>
            <a:endParaRPr lang="es-ES" sz="1800" b="1" dirty="0">
              <a:hlinkClick r:id="rId3" tooltip="https://ideaslab.io/publication/zhan-2020-building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s-ES" sz="1800" b="1" dirty="0">
                <a:hlinkClick r:id="rId3" tooltip="https://ideaslab.io/publication/zhan-2020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WARNING</a:t>
            </a:r>
            <a:r>
              <a:rPr lang="es-ES" sz="1800" dirty="0">
                <a:hlinkClick r:id="rId3" tooltip="https://ideaslab.io/publication/zhan-2020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﻿</a:t>
            </a:r>
            <a:r>
              <a:rPr lang="es-ES" sz="1800" dirty="0"/>
              <a:t>: Magnitudes are </a:t>
            </a:r>
            <a:r>
              <a:rPr lang="es-ES" sz="1800" dirty="0" err="1"/>
              <a:t>normalized</a:t>
            </a:r>
            <a:r>
              <a:rPr lang="es-ES" sz="1800" dirty="0"/>
              <a:t> </a:t>
            </a:r>
            <a:r>
              <a:rPr lang="es-ES" sz="1800" dirty="0" err="1"/>
              <a:t>to</a:t>
            </a:r>
            <a:r>
              <a:rPr lang="es-ES" sz="1800" dirty="0"/>
              <a:t> </a:t>
            </a:r>
            <a:r>
              <a:rPr lang="es-ES" sz="1800" dirty="0" err="1"/>
              <a:t>daily</a:t>
            </a:r>
            <a:r>
              <a:rPr lang="es-ES" sz="1800" dirty="0"/>
              <a:t> </a:t>
            </a:r>
            <a:r>
              <a:rPr lang="es-ES" sz="1800" dirty="0" err="1"/>
              <a:t>maximum</a:t>
            </a:r>
            <a:r>
              <a:rPr lang="es-ES" sz="1800" dirty="0"/>
              <a:t> </a:t>
            </a:r>
            <a:r>
              <a:rPr lang="es-ES" sz="1800" dirty="0" err="1"/>
              <a:t>values</a:t>
            </a:r>
            <a:r>
              <a:rPr lang="es-ES" sz="1800" dirty="0"/>
              <a:t>.</a:t>
            </a:r>
          </a:p>
          <a:p>
            <a:pPr lvl="1"/>
            <a:r>
              <a:rPr lang="es-ES" sz="1800" dirty="0" err="1"/>
              <a:t>Daily</a:t>
            </a:r>
            <a:r>
              <a:rPr lang="es-ES" sz="1800" dirty="0"/>
              <a:t> MAX = 1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C3769D-A5CF-4AE7-BBD8-9C289A82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1690688"/>
            <a:ext cx="3944855" cy="42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98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B171EC6-39A0-45D4-9CCA-75DAECD016AD}"/>
              </a:ext>
            </a:extLst>
          </p:cNvPr>
          <p:cNvSpPr/>
          <p:nvPr/>
        </p:nvSpPr>
        <p:spPr>
          <a:xfrm>
            <a:off x="3708399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4056382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35430C2-3D57-4DD9-A205-25106D3FAAA5}"/>
              </a:ext>
            </a:extLst>
          </p:cNvPr>
          <p:cNvSpPr/>
          <p:nvPr/>
        </p:nvSpPr>
        <p:spPr>
          <a:xfrm>
            <a:off x="3708399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46453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9C16D8-732E-4FBA-9C2B-5C5D9C098ED7}"/>
              </a:ext>
            </a:extLst>
          </p:cNvPr>
          <p:cNvSpPr txBox="1"/>
          <p:nvPr/>
        </p:nvSpPr>
        <p:spPr>
          <a:xfrm>
            <a:off x="8393444" y="2815322"/>
            <a:ext cx="35803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lengths</a:t>
            </a:r>
            <a:r>
              <a:rPr lang="es-ES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FF0000"/>
                </a:solidFill>
              </a:rPr>
              <a:t>Short </a:t>
            </a:r>
            <a:r>
              <a:rPr lang="es-ES" dirty="0" err="1">
                <a:solidFill>
                  <a:srgbClr val="FF0000"/>
                </a:solidFill>
              </a:rPr>
              <a:t>working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day</a:t>
            </a:r>
            <a:endParaRPr lang="es-E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 err="1">
                <a:solidFill>
                  <a:schemeClr val="accent6"/>
                </a:solidFill>
              </a:rPr>
              <a:t>Longer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working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day</a:t>
            </a:r>
            <a:endParaRPr lang="es-ES" dirty="0">
              <a:solidFill>
                <a:schemeClr val="accent6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00B0F0"/>
                </a:solidFill>
              </a:rPr>
              <a:t>Extended </a:t>
            </a:r>
            <a:r>
              <a:rPr lang="es-ES" dirty="0" err="1">
                <a:solidFill>
                  <a:srgbClr val="00B0F0"/>
                </a:solidFill>
              </a:rPr>
              <a:t>afternoon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 err="1">
                <a:solidFill>
                  <a:srgbClr val="00B0F0"/>
                </a:solidFill>
              </a:rPr>
              <a:t>periods</a:t>
            </a: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E91DAFB-0185-4F61-85B6-12276FFE72B4}"/>
              </a:ext>
            </a:extLst>
          </p:cNvPr>
          <p:cNvSpPr/>
          <p:nvPr/>
        </p:nvSpPr>
        <p:spPr>
          <a:xfrm>
            <a:off x="3555999" y="4111422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09860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Daily</a:t>
            </a:r>
            <a:r>
              <a:rPr lang="es-ES" dirty="0"/>
              <a:t> (</a:t>
            </a:r>
            <a:r>
              <a:rPr lang="es-ES" dirty="0" err="1"/>
              <a:t>electricity</a:t>
            </a:r>
            <a:r>
              <a:rPr lang="es-ES" dirty="0"/>
              <a:t>) </a:t>
            </a:r>
            <a:r>
              <a:rPr lang="es-ES" dirty="0" err="1"/>
              <a:t>profiles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9C16D8-732E-4FBA-9C2B-5C5D9C098ED7}"/>
              </a:ext>
            </a:extLst>
          </p:cNvPr>
          <p:cNvSpPr txBox="1"/>
          <p:nvPr/>
        </p:nvSpPr>
        <p:spPr>
          <a:xfrm>
            <a:off x="4305830" y="5245393"/>
            <a:ext cx="3580339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occupation</a:t>
            </a:r>
            <a:r>
              <a:rPr lang="es-ES" dirty="0"/>
              <a:t> </a:t>
            </a:r>
            <a:r>
              <a:rPr lang="es-ES" dirty="0" err="1"/>
              <a:t>period</a:t>
            </a:r>
            <a:r>
              <a:rPr lang="es-ES" dirty="0"/>
              <a:t> </a:t>
            </a:r>
            <a:r>
              <a:rPr lang="es-ES" dirty="0" err="1"/>
              <a:t>lengths</a:t>
            </a:r>
            <a:r>
              <a:rPr lang="es-ES" dirty="0"/>
              <a:t>:</a:t>
            </a: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rgbClr val="FF0000"/>
                </a:solidFill>
              </a:rPr>
              <a:t>Low </a:t>
            </a:r>
            <a:r>
              <a:rPr lang="es-ES" dirty="0" err="1">
                <a:solidFill>
                  <a:srgbClr val="FF0000"/>
                </a:solidFill>
              </a:rPr>
              <a:t>afternoon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activity</a:t>
            </a:r>
            <a:endParaRPr lang="es-ES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solidFill>
                  <a:schemeClr val="accent6"/>
                </a:solidFill>
              </a:rPr>
              <a:t>High </a:t>
            </a:r>
            <a:r>
              <a:rPr lang="es-ES" dirty="0" err="1">
                <a:solidFill>
                  <a:schemeClr val="accent6"/>
                </a:solidFill>
              </a:rPr>
              <a:t>afternoon</a:t>
            </a:r>
            <a:r>
              <a:rPr lang="es-ES" dirty="0">
                <a:solidFill>
                  <a:schemeClr val="accent6"/>
                </a:solidFill>
              </a:rPr>
              <a:t> </a:t>
            </a:r>
            <a:r>
              <a:rPr lang="es-ES" dirty="0" err="1">
                <a:solidFill>
                  <a:schemeClr val="accent6"/>
                </a:solidFill>
              </a:rPr>
              <a:t>activity</a:t>
            </a:r>
            <a:endParaRPr lang="es-ES" dirty="0">
              <a:solidFill>
                <a:schemeClr val="accent6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E65A471-A97A-4BB1-ACDE-1D6E203C770E}"/>
              </a:ext>
            </a:extLst>
          </p:cNvPr>
          <p:cNvSpPr/>
          <p:nvPr/>
        </p:nvSpPr>
        <p:spPr>
          <a:xfrm>
            <a:off x="4199465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633191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Calendar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3C453DD-C894-45C8-9BB5-40E6BE531993}"/>
              </a:ext>
            </a:extLst>
          </p:cNvPr>
          <p:cNvSpPr txBox="1"/>
          <p:nvPr/>
        </p:nvSpPr>
        <p:spPr>
          <a:xfrm>
            <a:off x="8878186" y="767359"/>
            <a:ext cx="174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4"/>
                </a:solidFill>
              </a:rPr>
              <a:t>Weekends</a:t>
            </a:r>
            <a:endParaRPr lang="es-ES" dirty="0">
              <a:solidFill>
                <a:schemeClr val="accent4"/>
              </a:solidFill>
            </a:endParaRPr>
          </a:p>
          <a:p>
            <a:r>
              <a:rPr lang="es-ES" dirty="0" err="1">
                <a:solidFill>
                  <a:schemeClr val="accent1"/>
                </a:solidFill>
              </a:rPr>
              <a:t>Vacation</a:t>
            </a:r>
            <a:r>
              <a:rPr lang="es-ES" dirty="0">
                <a:solidFill>
                  <a:schemeClr val="accent1"/>
                </a:solidFill>
              </a:rPr>
              <a:t> </a:t>
            </a:r>
            <a:r>
              <a:rPr lang="es-ES" dirty="0" err="1">
                <a:solidFill>
                  <a:schemeClr val="accent1"/>
                </a:solidFill>
              </a:rPr>
              <a:t>periods</a:t>
            </a:r>
            <a:endParaRPr lang="es-ES" dirty="0">
              <a:solidFill>
                <a:schemeClr val="accent1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Bank </a:t>
            </a:r>
            <a:r>
              <a:rPr lang="es-ES" dirty="0" err="1">
                <a:solidFill>
                  <a:srgbClr val="FF0000"/>
                </a:solidFill>
              </a:rPr>
              <a:t>holidays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2009BF7-3A08-4ECB-A1B5-5A25642CF28D}"/>
              </a:ext>
            </a:extLst>
          </p:cNvPr>
          <p:cNvSpPr/>
          <p:nvPr/>
        </p:nvSpPr>
        <p:spPr>
          <a:xfrm>
            <a:off x="3708399" y="2687247"/>
            <a:ext cx="6096000" cy="1969770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16558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outcomes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en-GB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Energy &amp; Cost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 dynamics of energy loads in buildings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hoy energy loads are converted into cost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variability sources in the energy loads &amp; tariffs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Measurement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Verification</a:t>
            </a:r>
            <a:endParaRPr lang="es-E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 Measurement &amp; Verification Concept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meter technology and data capture processes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Deliver assessment models</a:t>
            </a:r>
          </a:p>
          <a:p>
            <a:pPr marL="0" lvl="0" indent="0">
              <a:lnSpc>
                <a:spcPct val="107000"/>
              </a:lnSpc>
              <a:buNone/>
            </a:pP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Modern Data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Platforms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Analysis</a:t>
            </a:r>
            <a:r>
              <a:rPr lang="es-E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1800" u="sng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Techniques</a:t>
            </a:r>
            <a:endParaRPr lang="es-E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Understand the potentialities of modern data platform to deliver more detailed models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data analysis methods</a:t>
            </a:r>
          </a:p>
        </p:txBody>
      </p:sp>
    </p:spTree>
    <p:extLst>
      <p:ext uri="{BB962C8B-B14F-4D97-AF65-F5344CB8AC3E}">
        <p14:creationId xmlns:p14="http://schemas.microsoft.com/office/powerpoint/2010/main" val="1538817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8ED8F-954F-4EDF-9317-4EC8FFEF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E3513E-A633-46B3-A70D-3ED89567C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Share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profiles</a:t>
            </a:r>
            <a:endParaRPr lang="es-ES" dirty="0"/>
          </a:p>
          <a:p>
            <a:pPr marL="0" indent="0">
              <a:buNone/>
            </a:pPr>
            <a:r>
              <a:rPr lang="es-ES" dirty="0">
                <a:solidFill>
                  <a:schemeClr val="accent1"/>
                </a:solidFill>
              </a:rPr>
              <a:t>(</a:t>
            </a:r>
            <a:r>
              <a:rPr lang="es-ES" dirty="0" err="1">
                <a:solidFill>
                  <a:schemeClr val="accent1"/>
                </a:solidFill>
              </a:rPr>
              <a:t>mostly</a:t>
            </a:r>
            <a:r>
              <a:rPr lang="es-ES" dirty="0">
                <a:solidFill>
                  <a:schemeClr val="accent1"/>
                </a:solidFill>
              </a:rPr>
              <a:t>) </a:t>
            </a:r>
            <a:r>
              <a:rPr lang="es-ES" dirty="0" err="1">
                <a:solidFill>
                  <a:schemeClr val="accent1"/>
                </a:solidFill>
              </a:rPr>
              <a:t>Residential</a:t>
            </a:r>
            <a:endParaRPr lang="es-E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s-ES" dirty="0"/>
              <a:t>(</a:t>
            </a:r>
            <a:r>
              <a:rPr lang="es-ES" dirty="0" err="1"/>
              <a:t>mostly</a:t>
            </a:r>
            <a:r>
              <a:rPr lang="es-ES" dirty="0"/>
              <a:t>) Office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>
                <a:solidFill>
                  <a:schemeClr val="accent6"/>
                </a:solidFill>
              </a:rPr>
              <a:t>Morning</a:t>
            </a:r>
            <a:endParaRPr lang="es-E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err="1">
                <a:solidFill>
                  <a:schemeClr val="accent2"/>
                </a:solidFill>
              </a:rPr>
              <a:t>Morning+Afternoon</a:t>
            </a:r>
            <a:endParaRPr lang="es-ES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s-ES" dirty="0"/>
              <a:t>No </a:t>
            </a:r>
            <a:r>
              <a:rPr lang="es-ES" dirty="0" err="1"/>
              <a:t>predominance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D6EA05B-70AC-4278-B9AF-0B955FA8475B}"/>
              </a:ext>
            </a:extLst>
          </p:cNvPr>
          <p:cNvSpPr/>
          <p:nvPr/>
        </p:nvSpPr>
        <p:spPr>
          <a:xfrm>
            <a:off x="7857067" y="2136913"/>
            <a:ext cx="4157132" cy="252376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Sicheng</a:t>
            </a:r>
            <a:r>
              <a:rPr lang="en-US" dirty="0"/>
              <a:t> Zhan, </a:t>
            </a:r>
            <a:r>
              <a:rPr lang="en-US" dirty="0" err="1"/>
              <a:t>Zhaoru</a:t>
            </a:r>
            <a:r>
              <a:rPr lang="en-US" dirty="0"/>
              <a:t> Liu, Adrian Chong, Da Yan, Building categorization revisited: A clustering-based approach to using smart meter data for building energy benchmarking, Applied Energy, Volume 269, 2020, </a:t>
            </a:r>
            <a:r>
              <a:rPr lang="en-US" sz="1400" dirty="0">
                <a:hlinkClick r:id="rId2"/>
              </a:rPr>
              <a:t>https://doi.org/10.1016/j.apenergy.2020.114920</a:t>
            </a:r>
            <a:endParaRPr lang="en-US" sz="1400" dirty="0"/>
          </a:p>
          <a:p>
            <a:endParaRPr lang="en-US" dirty="0"/>
          </a:p>
          <a:p>
            <a:r>
              <a:rPr lang="en-US" dirty="0"/>
              <a:t>FIGURE 13</a:t>
            </a:r>
          </a:p>
        </p:txBody>
      </p:sp>
    </p:spTree>
    <p:extLst>
      <p:ext uri="{BB962C8B-B14F-4D97-AF65-F5344CB8AC3E}">
        <p14:creationId xmlns:p14="http://schemas.microsoft.com/office/powerpoint/2010/main" val="5009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Heating &amp; Cooling Cycles (Summary)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There are typical cycles in a building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Day-night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Weekday-</a:t>
            </a:r>
            <a:r>
              <a:rPr lang="en-US" dirty="0" err="1"/>
              <a:t>wekend</a:t>
            </a:r>
            <a:endParaRPr lang="en-US" dirty="0"/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Season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Bank Holidays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Each building has unique occupation profiles based on their type of use, HVAC systems, operation criteria,…</a:t>
            </a:r>
          </a:p>
          <a:p>
            <a:pPr marL="0" indent="0">
              <a:buNone/>
            </a:pPr>
            <a:endParaRPr lang="es-E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1664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DHW Cycles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8194676" cy="4351338"/>
          </a:xfrm>
        </p:spPr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Domestic Hot Water Preparation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Basic Engineering Formulation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Daily profile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Changes in cold water temperature. Impact on load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Holidays</a:t>
            </a:r>
          </a:p>
          <a:p>
            <a:pPr marL="0" indent="0">
              <a:buNone/>
            </a:pPr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7464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427D60-EEFF-4BD7-BC98-C22AEBDF7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Domestic</a:t>
            </a:r>
            <a:r>
              <a:rPr lang="es-ES" dirty="0"/>
              <a:t> Hot 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preparation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EA98B7-41F1-4D8F-A11E-176EED352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~ 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 (+-20%)</a:t>
            </a:r>
          </a:p>
          <a:p>
            <a:r>
              <a:rPr lang="es-ES" dirty="0" err="1"/>
              <a:t>Calculations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in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codes</a:t>
            </a:r>
            <a:endParaRPr lang="es-ES" dirty="0"/>
          </a:p>
          <a:p>
            <a:pPr lvl="1"/>
            <a:r>
              <a:rPr lang="es-ES" dirty="0" err="1"/>
              <a:t>Water</a:t>
            </a:r>
            <a:r>
              <a:rPr lang="es-ES" dirty="0"/>
              <a:t> Flow</a:t>
            </a:r>
          </a:p>
          <a:p>
            <a:pPr lvl="1"/>
            <a:r>
              <a:rPr lang="es-ES" dirty="0" err="1"/>
              <a:t>Supply</a:t>
            </a:r>
            <a:r>
              <a:rPr lang="es-ES" dirty="0"/>
              <a:t> </a:t>
            </a:r>
            <a:r>
              <a:rPr lang="es-ES" dirty="0" err="1"/>
              <a:t>temperature</a:t>
            </a:r>
            <a:endParaRPr lang="es-ES" dirty="0"/>
          </a:p>
          <a:p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temperature</a:t>
            </a:r>
            <a:r>
              <a:rPr lang="es-ES" dirty="0"/>
              <a:t>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Stable</a:t>
            </a:r>
            <a:r>
              <a:rPr lang="es-ES" dirty="0"/>
              <a:t> ~8-18ºC</a:t>
            </a:r>
          </a:p>
          <a:p>
            <a:r>
              <a:rPr lang="es-ES" dirty="0" err="1"/>
              <a:t>Variations</a:t>
            </a:r>
            <a:r>
              <a:rPr lang="es-ES" dirty="0"/>
              <a:t> </a:t>
            </a:r>
            <a:r>
              <a:rPr lang="es-ES" dirty="0" err="1"/>
              <a:t>occur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3888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5A9DE68-6382-4333-BD70-38E5BC25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57" y="332156"/>
            <a:ext cx="3796971" cy="368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0A9D5C-6575-4C0D-9A10-41BE277E77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1" r="32517" b="63828"/>
          <a:stretch/>
        </p:blipFill>
        <p:spPr>
          <a:xfrm>
            <a:off x="4604362" y="1444902"/>
            <a:ext cx="6485015" cy="2295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4D4944-AEB8-408E-94AA-6D1302905F88}"/>
              </a:ext>
            </a:extLst>
          </p:cNvPr>
          <p:cNvSpPr txBox="1"/>
          <p:nvPr/>
        </p:nvSpPr>
        <p:spPr>
          <a:xfrm>
            <a:off x="4977835" y="1492431"/>
            <a:ext cx="3423498" cy="101566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</a:rPr>
              <a:t>Dwellings</a:t>
            </a:r>
            <a:endParaRPr lang="es-ES" sz="2000" dirty="0">
              <a:solidFill>
                <a:srgbClr val="FF0000"/>
              </a:solidFill>
            </a:endParaRPr>
          </a:p>
          <a:p>
            <a:r>
              <a:rPr lang="es-ES" sz="2000" dirty="0">
                <a:solidFill>
                  <a:srgbClr val="FF0000"/>
                </a:solidFill>
              </a:rPr>
              <a:t>Hospital</a:t>
            </a:r>
          </a:p>
          <a:p>
            <a:r>
              <a:rPr lang="es-ES" sz="2000" dirty="0" err="1">
                <a:solidFill>
                  <a:srgbClr val="FF0000"/>
                </a:solidFill>
              </a:rPr>
              <a:t>Health</a:t>
            </a:r>
            <a:r>
              <a:rPr lang="es-ES" sz="2000" dirty="0">
                <a:solidFill>
                  <a:srgbClr val="FF0000"/>
                </a:solidFill>
              </a:rPr>
              <a:t> centre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4C98C14-9A33-4991-8E12-B4BC72226CCE}"/>
              </a:ext>
            </a:extLst>
          </p:cNvPr>
          <p:cNvSpPr txBox="1"/>
          <p:nvPr/>
        </p:nvSpPr>
        <p:spPr>
          <a:xfrm>
            <a:off x="8743233" y="871102"/>
            <a:ext cx="256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l/</a:t>
            </a:r>
            <a:r>
              <a:rPr lang="es-ES" sz="3600" dirty="0" err="1">
                <a:solidFill>
                  <a:srgbClr val="FF0000"/>
                </a:solidFill>
              </a:rPr>
              <a:t>day-person</a:t>
            </a:r>
            <a:endParaRPr lang="es-ES" sz="3600" dirty="0">
              <a:solidFill>
                <a:srgbClr val="FF0000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DE30975-2999-41C5-842B-DE0664CF0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8" y="5107133"/>
            <a:ext cx="1227443" cy="1721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E079F83-4207-49F0-90A8-0E3C3D7608F9}"/>
              </a:ext>
            </a:extLst>
          </p:cNvPr>
          <p:cNvSpPr/>
          <p:nvPr/>
        </p:nvSpPr>
        <p:spPr>
          <a:xfrm>
            <a:off x="1884131" y="6334780"/>
            <a:ext cx="92052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CTE Documento Básico HE 4. Contribución solar mínima de agua caliente sanitaria</a:t>
            </a:r>
          </a:p>
          <a:p>
            <a:r>
              <a:rPr lang="es-ES" sz="1400" dirty="0">
                <a:hlinkClick r:id="rId4"/>
              </a:rPr>
              <a:t>https://www.codigotecnico.org/images/stories/pdf/ahorroEnergia/DBHE.pdf</a:t>
            </a:r>
            <a:endParaRPr lang="es-ES" sz="14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585EE94-CA64-4FFD-8BCF-5910B970F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0157" y="4314566"/>
            <a:ext cx="7219950" cy="1171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934860F-881A-4EA9-8EC5-F2F854197F19}"/>
              </a:ext>
            </a:extLst>
          </p:cNvPr>
          <p:cNvSpPr txBox="1"/>
          <p:nvPr/>
        </p:nvSpPr>
        <p:spPr>
          <a:xfrm>
            <a:off x="4332796" y="4699665"/>
            <a:ext cx="2280658" cy="7078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</a:rPr>
              <a:t>Rooms</a:t>
            </a:r>
            <a:endParaRPr lang="es-ES" sz="2000" dirty="0">
              <a:solidFill>
                <a:srgbClr val="FF0000"/>
              </a:solidFill>
            </a:endParaRPr>
          </a:p>
          <a:p>
            <a:r>
              <a:rPr lang="es-ES" sz="2000" dirty="0">
                <a:solidFill>
                  <a:srgbClr val="FF0000"/>
                </a:solidFill>
              </a:rPr>
              <a:t>People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190E448-1FDA-481F-ADF6-12DEE071A47A}"/>
              </a:ext>
            </a:extLst>
          </p:cNvPr>
          <p:cNvSpPr txBox="1"/>
          <p:nvPr/>
        </p:nvSpPr>
        <p:spPr>
          <a:xfrm>
            <a:off x="4408925" y="4336211"/>
            <a:ext cx="6897381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rgbClr val="FF0000"/>
                </a:solidFill>
              </a:rPr>
              <a:t>Minimum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ocupancy</a:t>
            </a:r>
            <a:r>
              <a:rPr lang="es-ES" sz="2000" dirty="0">
                <a:solidFill>
                  <a:srgbClr val="FF0000"/>
                </a:solidFill>
              </a:rPr>
              <a:t> in </a:t>
            </a:r>
            <a:r>
              <a:rPr lang="es-ES" sz="2000" dirty="0" err="1">
                <a:solidFill>
                  <a:srgbClr val="FF0000"/>
                </a:solidFill>
              </a:rPr>
              <a:t>residential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buildings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 err="1">
                <a:solidFill>
                  <a:srgbClr val="FF0000"/>
                </a:solidFill>
              </a:rPr>
              <a:t>for</a:t>
            </a:r>
            <a:r>
              <a:rPr lang="es-ES" sz="2000" dirty="0">
                <a:solidFill>
                  <a:srgbClr val="FF0000"/>
                </a:solidFill>
              </a:rPr>
              <a:t> DHW </a:t>
            </a:r>
            <a:r>
              <a:rPr lang="es-ES" sz="2000" dirty="0" err="1">
                <a:solidFill>
                  <a:srgbClr val="FF0000"/>
                </a:solidFill>
              </a:rPr>
              <a:t>calculation</a:t>
            </a:r>
            <a:endParaRPr lang="es-E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517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Basic </a:t>
            </a:r>
            <a:r>
              <a:rPr lang="es-ES" dirty="0" err="1"/>
              <a:t>Engineering</a:t>
            </a:r>
            <a:r>
              <a:rPr lang="es-ES" dirty="0"/>
              <a:t> </a:t>
            </a:r>
            <a:r>
              <a:rPr lang="es-ES" dirty="0" err="1"/>
              <a:t>Formulation</a:t>
            </a:r>
            <a:endParaRPr lang="es-ES" dirty="0"/>
          </a:p>
        </p:txBody>
      </p:sp>
      <p:sp>
        <p:nvSpPr>
          <p:cNvPr id="10" name="Marcador de contenido 4">
            <a:extLst>
              <a:ext uri="{FF2B5EF4-FFF2-40B4-BE49-F238E27FC236}">
                <a16:creationId xmlns:a16="http://schemas.microsoft.com/office/drawing/2014/main" id="{876D87CC-6587-4606-BC75-9F73442A7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Q = m * </a:t>
            </a:r>
            <a:r>
              <a:rPr lang="es-ES" dirty="0" err="1"/>
              <a:t>Cp</a:t>
            </a:r>
            <a:r>
              <a:rPr lang="es-ES" dirty="0"/>
              <a:t> * (</a:t>
            </a:r>
            <a:r>
              <a:rPr lang="es-ES" dirty="0" err="1"/>
              <a:t>T_sup</a:t>
            </a:r>
            <a:r>
              <a:rPr lang="es-ES" dirty="0"/>
              <a:t> – </a:t>
            </a:r>
            <a:r>
              <a:rPr lang="es-ES" dirty="0" err="1"/>
              <a:t>T_netw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m as </a:t>
            </a:r>
            <a:r>
              <a:rPr lang="es-ES" dirty="0" err="1"/>
              <a:t>defined</a:t>
            </a:r>
            <a:r>
              <a:rPr lang="es-ES" dirty="0"/>
              <a:t> in CTE HE4</a:t>
            </a:r>
          </a:p>
          <a:p>
            <a:pPr lvl="1"/>
            <a:r>
              <a:rPr lang="es-ES" dirty="0" err="1"/>
              <a:t>Cp</a:t>
            </a:r>
            <a:r>
              <a:rPr lang="es-ES" dirty="0"/>
              <a:t> = 4,18 kJ / (l*K)</a:t>
            </a:r>
          </a:p>
          <a:p>
            <a:pPr lvl="1"/>
            <a:r>
              <a:rPr lang="es-ES" dirty="0" err="1"/>
              <a:t>T_sup</a:t>
            </a:r>
            <a:r>
              <a:rPr lang="es-ES" dirty="0"/>
              <a:t> = 60 </a:t>
            </a:r>
            <a:r>
              <a:rPr lang="es-ES" dirty="0" err="1"/>
              <a:t>ºC</a:t>
            </a:r>
            <a:endParaRPr lang="es-ES" dirty="0"/>
          </a:p>
          <a:p>
            <a:pPr lvl="1"/>
            <a:r>
              <a:rPr lang="es-ES" dirty="0" err="1"/>
              <a:t>T_source</a:t>
            </a:r>
            <a:r>
              <a:rPr lang="es-ES" dirty="0"/>
              <a:t> as per local </a:t>
            </a:r>
            <a:r>
              <a:rPr lang="es-ES" dirty="0" err="1"/>
              <a:t>climate</a:t>
            </a: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1137473-902A-4C48-84A8-5BD09BBC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23" y="4001294"/>
            <a:ext cx="6987814" cy="2114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880E10C-D23A-4789-9D83-5D2A5F8A6D00}"/>
              </a:ext>
            </a:extLst>
          </p:cNvPr>
          <p:cNvSpPr txBox="1"/>
          <p:nvPr/>
        </p:nvSpPr>
        <p:spPr>
          <a:xfrm>
            <a:off x="6233950" y="4735312"/>
            <a:ext cx="2868093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Bilbao: 9-17ºC</a:t>
            </a:r>
          </a:p>
        </p:txBody>
      </p:sp>
    </p:spTree>
    <p:extLst>
      <p:ext uri="{BB962C8B-B14F-4D97-AF65-F5344CB8AC3E}">
        <p14:creationId xmlns:p14="http://schemas.microsoft.com/office/powerpoint/2010/main" val="2763697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8F3A0C7-7960-47E8-8522-2AA74856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690688"/>
            <a:ext cx="7259231" cy="411505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D311111-F04D-4293-9146-E5057530BB9E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3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03257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Daily Profile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E21A1D-E45A-4B0F-8477-BE0B95F1BCDE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D1F90AF-6354-4B34-9378-28D6F16558CC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4141303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Daily Profile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42F826-E6F0-4599-A5E2-3A32C16ED8D8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DBAE27C-6E08-4EB8-A1BF-88455C10860B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5</a:t>
            </a:r>
          </a:p>
        </p:txBody>
      </p:sp>
    </p:spTree>
    <p:extLst>
      <p:ext uri="{BB962C8B-B14F-4D97-AF65-F5344CB8AC3E}">
        <p14:creationId xmlns:p14="http://schemas.microsoft.com/office/powerpoint/2010/main" val="3347884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Holidays (months)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F9EDB7-5FD8-48E3-9C6B-FBDB351DA0D1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FA3BB43E-50CF-460F-B36E-720978C5C0CB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369724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501381" cy="4351338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Day 1, Heat Loads in buildings</a:t>
            </a:r>
            <a:endParaRPr lang="es-ES" b="1" dirty="0"/>
          </a:p>
          <a:p>
            <a:r>
              <a:rPr lang="en-GB" dirty="0"/>
              <a:t>Heat loads in buildings</a:t>
            </a:r>
            <a:endParaRPr lang="es-ES" dirty="0"/>
          </a:p>
          <a:p>
            <a:r>
              <a:rPr lang="en-GB" dirty="0"/>
              <a:t>Heating &amp; Cooling Cycles</a:t>
            </a:r>
            <a:endParaRPr lang="es-ES" dirty="0"/>
          </a:p>
          <a:p>
            <a:r>
              <a:rPr lang="en-GB" dirty="0"/>
              <a:t>DHW Cycles</a:t>
            </a:r>
            <a:br>
              <a:rPr lang="en-GB" dirty="0"/>
            </a:br>
            <a:r>
              <a:rPr lang="en-GB" sz="4000" dirty="0"/>
              <a:t> </a:t>
            </a:r>
            <a:endParaRPr lang="es-ES" dirty="0"/>
          </a:p>
          <a:p>
            <a:pPr marL="0" indent="0">
              <a:buNone/>
            </a:pPr>
            <a:r>
              <a:rPr lang="en-GB" b="1" dirty="0"/>
              <a:t>Day 2, Measurement &amp; verification</a:t>
            </a:r>
            <a:endParaRPr lang="es-ES" b="1" dirty="0"/>
          </a:p>
          <a:p>
            <a:r>
              <a:rPr lang="en-GB" dirty="0"/>
              <a:t>Measurement &amp; Verification</a:t>
            </a:r>
            <a:endParaRPr lang="es-ES" dirty="0"/>
          </a:p>
          <a:p>
            <a:r>
              <a:rPr lang="en-GB" dirty="0"/>
              <a:t>Meters</a:t>
            </a:r>
            <a:endParaRPr lang="es-ES" dirty="0"/>
          </a:p>
          <a:p>
            <a:r>
              <a:rPr lang="en-GB" dirty="0"/>
              <a:t>EXERCISE</a:t>
            </a:r>
          </a:p>
          <a:p>
            <a:endParaRPr lang="es-ES" dirty="0"/>
          </a:p>
          <a:p>
            <a:pPr marL="0" indent="0">
              <a:buNone/>
            </a:pPr>
            <a:r>
              <a:rPr lang="en-GB" b="1" dirty="0"/>
              <a:t>Day 3, Variability of Loads &amp; Energy Carriers</a:t>
            </a:r>
            <a:endParaRPr lang="es-ES" b="1" dirty="0"/>
          </a:p>
          <a:p>
            <a:r>
              <a:rPr lang="en-GB" dirty="0"/>
              <a:t>Price of energy carriers</a:t>
            </a:r>
            <a:endParaRPr lang="es-ES" dirty="0"/>
          </a:p>
          <a:p>
            <a:r>
              <a:rPr lang="en-GB" dirty="0"/>
              <a:t>Variability</a:t>
            </a:r>
            <a:endParaRPr lang="es-ES" dirty="0"/>
          </a:p>
          <a:p>
            <a:r>
              <a:rPr lang="en-GB" dirty="0"/>
              <a:t>Data Quality</a:t>
            </a:r>
            <a:endParaRPr lang="es-ES" dirty="0"/>
          </a:p>
          <a:p>
            <a:pPr marL="0" indent="0">
              <a:buNone/>
            </a:pPr>
            <a:r>
              <a:rPr lang="en-GB" b="1" dirty="0"/>
              <a:t>Day 4, Energy Management Platforms &amp; Advanced Analysis Methods</a:t>
            </a:r>
            <a:endParaRPr lang="es-ES" b="1" dirty="0"/>
          </a:p>
          <a:p>
            <a:r>
              <a:rPr lang="en-GB" dirty="0"/>
              <a:t>Energy management platforms</a:t>
            </a:r>
            <a:endParaRPr lang="es-ES" dirty="0"/>
          </a:p>
          <a:p>
            <a:r>
              <a:rPr lang="en-GB" dirty="0"/>
              <a:t>Analysis methods</a:t>
            </a:r>
          </a:p>
          <a:p>
            <a:r>
              <a:rPr lang="en-GB" dirty="0"/>
              <a:t>Revision of analysis methods</a:t>
            </a:r>
            <a:endParaRPr lang="es-ES" dirty="0"/>
          </a:p>
          <a:p>
            <a:r>
              <a:rPr lang="en-GB" dirty="0"/>
              <a:t>Wrap-up &amp; Bonus materials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0750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3">
            <a:extLst>
              <a:ext uri="{FF2B5EF4-FFF2-40B4-BE49-F238E27FC236}">
                <a16:creationId xmlns:a16="http://schemas.microsoft.com/office/drawing/2014/main" id="{55EB39D7-F173-4B55-B5F4-85C3D109A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Holidays (weekdays)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7295C9-EC13-48B7-B839-B1A45BE18822}"/>
              </a:ext>
            </a:extLst>
          </p:cNvPr>
          <p:cNvSpPr txBox="1"/>
          <p:nvPr/>
        </p:nvSpPr>
        <p:spPr>
          <a:xfrm>
            <a:off x="297712" y="6166884"/>
            <a:ext cx="112242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 Fuentes, L. Arce, J. </a:t>
            </a:r>
            <a:r>
              <a:rPr lang="en-US" sz="1400" dirty="0" err="1"/>
              <a:t>Salom</a:t>
            </a:r>
            <a:r>
              <a:rPr lang="en-US" sz="1400" dirty="0"/>
              <a:t>, A review of domestic hot water consumption profiles for application in systems and buildings energy performance analysis,</a:t>
            </a:r>
          </a:p>
          <a:p>
            <a:r>
              <a:rPr lang="en-US" sz="1400" dirty="0"/>
              <a:t>Renewable and Sustainable Energy Reviews, Volume 81, Part 1, 2018, Pages 1530-1547, ISSN 1364-0321, </a:t>
            </a:r>
            <a:r>
              <a:rPr lang="en-US" sz="1400" dirty="0">
                <a:hlinkClick r:id="rId2"/>
              </a:rPr>
              <a:t>https://doi.org/10.1016/j.rser.2017.05.229</a:t>
            </a:r>
            <a:r>
              <a:rPr lang="en-US" sz="1400" dirty="0"/>
              <a:t>.</a:t>
            </a:r>
            <a:endParaRPr lang="es-ES" sz="140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D7B0EF2-6D6E-4A66-98FA-760C3F14FEBE}"/>
              </a:ext>
            </a:extLst>
          </p:cNvPr>
          <p:cNvSpPr/>
          <p:nvPr/>
        </p:nvSpPr>
        <p:spPr>
          <a:xfrm>
            <a:off x="3708399" y="2687247"/>
            <a:ext cx="6096000" cy="2308324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E. Fuentes, L. Arce, J. Salom, A review of domestic hot water consumption profiles for application in systems and buildings energy performance analysis,</a:t>
            </a:r>
          </a:p>
          <a:p>
            <a:r>
              <a:rPr lang="en-US" dirty="0"/>
              <a:t>Renewable and Sustainable Energy Reviews, Volume 81, Part 1, 2018, Pages 1530-1547, ISSN 1364-0321, </a:t>
            </a:r>
            <a:r>
              <a:rPr lang="en-US" dirty="0">
                <a:hlinkClick r:id="rId2"/>
              </a:rPr>
              <a:t>https://doi.org/10.1016/j.rser.2017.05.229</a:t>
            </a:r>
            <a:r>
              <a:rPr lang="en-US" dirty="0"/>
              <a:t>.</a:t>
            </a:r>
            <a:endParaRPr lang="es-ES" dirty="0"/>
          </a:p>
          <a:p>
            <a:endParaRPr lang="en-US" dirty="0"/>
          </a:p>
          <a:p>
            <a:r>
              <a:rPr lang="en-US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3829690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863DD-3CAC-4D3F-B66B-1D3D45055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in cold water temperature. Impact on load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419BF-12CF-4C0B-A930-3D29DB84B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3939991"/>
            <a:ext cx="8267701" cy="2537009"/>
          </a:xfrm>
        </p:spPr>
        <p:txBody>
          <a:bodyPr/>
          <a:lstStyle/>
          <a:p>
            <a:r>
              <a:rPr lang="es-ES" dirty="0"/>
              <a:t>Flow </a:t>
            </a:r>
            <a:r>
              <a:rPr lang="es-ES" dirty="0" err="1"/>
              <a:t>Temperature</a:t>
            </a:r>
            <a:r>
              <a:rPr lang="es-ES" dirty="0"/>
              <a:t>: ~50ºC</a:t>
            </a:r>
          </a:p>
          <a:p>
            <a:r>
              <a:rPr lang="es-ES" dirty="0"/>
              <a:t>Network </a:t>
            </a:r>
            <a:r>
              <a:rPr lang="es-ES" dirty="0" err="1"/>
              <a:t>Temperature</a:t>
            </a:r>
            <a:r>
              <a:rPr lang="es-ES" dirty="0"/>
              <a:t>: 9-17ºC</a:t>
            </a:r>
          </a:p>
          <a:p>
            <a:r>
              <a:rPr lang="es-ES" dirty="0"/>
              <a:t>(</a:t>
            </a:r>
            <a:r>
              <a:rPr lang="es-ES" dirty="0" err="1"/>
              <a:t>assumption</a:t>
            </a:r>
            <a:r>
              <a:rPr lang="es-ES" dirty="0"/>
              <a:t>: </a:t>
            </a:r>
            <a:r>
              <a:rPr lang="es-ES" dirty="0" err="1"/>
              <a:t>constant</a:t>
            </a:r>
            <a:r>
              <a:rPr lang="es-ES" dirty="0"/>
              <a:t> </a:t>
            </a:r>
            <a:r>
              <a:rPr lang="es-ES" dirty="0" err="1"/>
              <a:t>consumption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)</a:t>
            </a:r>
          </a:p>
          <a:p>
            <a:r>
              <a:rPr lang="es-ES" dirty="0"/>
              <a:t>Max AT:         </a:t>
            </a:r>
            <a:r>
              <a:rPr lang="es-ES" dirty="0" err="1"/>
              <a:t>ºC</a:t>
            </a:r>
            <a:endParaRPr lang="es-ES" dirty="0"/>
          </a:p>
          <a:p>
            <a:r>
              <a:rPr lang="es-ES" dirty="0"/>
              <a:t>Min AT:          </a:t>
            </a:r>
            <a:r>
              <a:rPr lang="es-ES" dirty="0" err="1"/>
              <a:t>ºC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BC84A8-C9ED-4EC4-97BF-E9C1FFF6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23" y="1825625"/>
            <a:ext cx="6987814" cy="2114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F16B8BD-C633-42FB-95C9-150C055249F9}"/>
              </a:ext>
            </a:extLst>
          </p:cNvPr>
          <p:cNvSpPr txBox="1"/>
          <p:nvPr/>
        </p:nvSpPr>
        <p:spPr>
          <a:xfrm>
            <a:off x="6233950" y="2559643"/>
            <a:ext cx="2868093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rgbClr val="FF0000"/>
                </a:solidFill>
              </a:rPr>
              <a:t>Bilbao: 9-17ºC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47E7B2D-9B88-43F7-BFB1-D30588CE6BF3}"/>
              </a:ext>
            </a:extLst>
          </p:cNvPr>
          <p:cNvSpPr txBox="1">
            <a:spLocks/>
          </p:cNvSpPr>
          <p:nvPr/>
        </p:nvSpPr>
        <p:spPr>
          <a:xfrm>
            <a:off x="7550148" y="5483668"/>
            <a:ext cx="3365502" cy="4669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Variation</a:t>
            </a:r>
            <a:r>
              <a:rPr lang="es-ES" dirty="0"/>
              <a:t>:             %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6A4CDEC-BBC7-4A7A-A01D-51F59283E1DA}"/>
              </a:ext>
            </a:extLst>
          </p:cNvPr>
          <p:cNvSpPr txBox="1">
            <a:spLocks/>
          </p:cNvSpPr>
          <p:nvPr/>
        </p:nvSpPr>
        <p:spPr>
          <a:xfrm>
            <a:off x="4997449" y="5455277"/>
            <a:ext cx="3568699" cy="113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41</a:t>
            </a:r>
          </a:p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33</a:t>
            </a:r>
          </a:p>
          <a:p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0BF7131F-383E-4DC1-9FD2-EA1C6361A60D}"/>
              </a:ext>
            </a:extLst>
          </p:cNvPr>
          <p:cNvSpPr txBox="1">
            <a:spLocks/>
          </p:cNvSpPr>
          <p:nvPr/>
        </p:nvSpPr>
        <p:spPr>
          <a:xfrm>
            <a:off x="9515475" y="5455277"/>
            <a:ext cx="3568699" cy="1135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19,5</a:t>
            </a:r>
          </a:p>
          <a:p>
            <a:pPr marL="0" indent="0">
              <a:buNone/>
            </a:pPr>
            <a:r>
              <a:rPr lang="es-ES" dirty="0">
                <a:solidFill>
                  <a:srgbClr val="FF0000"/>
                </a:solidFill>
              </a:rPr>
              <a:t>(41-33)/41  [%]</a:t>
            </a:r>
          </a:p>
        </p:txBody>
      </p:sp>
    </p:spTree>
    <p:extLst>
      <p:ext uri="{BB962C8B-B14F-4D97-AF65-F5344CB8AC3E}">
        <p14:creationId xmlns:p14="http://schemas.microsoft.com/office/powerpoint/2010/main" val="23768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DHW Cycles (Summary)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7B8921-63E6-4226-99F1-F67EFA5A5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~ (</a:t>
            </a:r>
            <a:r>
              <a:rPr lang="es-ES" dirty="0" err="1"/>
              <a:t>seasonally</a:t>
            </a:r>
            <a:r>
              <a:rPr lang="es-ES" dirty="0"/>
              <a:t>) </a:t>
            </a:r>
            <a:r>
              <a:rPr lang="es-ES" dirty="0" err="1"/>
              <a:t>Stable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load (+-20%)</a:t>
            </a:r>
          </a:p>
          <a:p>
            <a:r>
              <a:rPr lang="es-ES" dirty="0"/>
              <a:t>Heavy </a:t>
            </a:r>
            <a:r>
              <a:rPr lang="es-ES" dirty="0" err="1"/>
              <a:t>intra-daily</a:t>
            </a:r>
            <a:r>
              <a:rPr lang="es-ES" dirty="0"/>
              <a:t> </a:t>
            </a:r>
            <a:r>
              <a:rPr lang="es-ES" dirty="0" err="1"/>
              <a:t>variations</a:t>
            </a:r>
            <a:endParaRPr lang="es-ES" dirty="0"/>
          </a:p>
          <a:p>
            <a:r>
              <a:rPr lang="es-ES" dirty="0" err="1"/>
              <a:t>Loads</a:t>
            </a:r>
            <a:r>
              <a:rPr lang="es-ES" dirty="0"/>
              <a:t> </a:t>
            </a:r>
            <a:r>
              <a:rPr lang="es-ES" dirty="0" err="1"/>
              <a:t>vary</a:t>
            </a:r>
            <a:r>
              <a:rPr lang="es-ES" dirty="0"/>
              <a:t> </a:t>
            </a:r>
            <a:r>
              <a:rPr lang="es-ES" dirty="0" err="1"/>
              <a:t>depending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building</a:t>
            </a:r>
            <a:endParaRPr lang="es-ES" dirty="0"/>
          </a:p>
          <a:p>
            <a:pPr lvl="1"/>
            <a:r>
              <a:rPr lang="es-ES" dirty="0" err="1"/>
              <a:t>Dwellings</a:t>
            </a:r>
            <a:r>
              <a:rPr lang="es-ES" dirty="0"/>
              <a:t>: ~2 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@early </a:t>
            </a:r>
            <a:r>
              <a:rPr lang="es-ES" dirty="0" err="1"/>
              <a:t>monring</a:t>
            </a:r>
            <a:r>
              <a:rPr lang="es-ES" dirty="0"/>
              <a:t> &amp; late </a:t>
            </a:r>
            <a:r>
              <a:rPr lang="es-ES" dirty="0" err="1"/>
              <a:t>afternoon</a:t>
            </a:r>
            <a:endParaRPr lang="es-ES" dirty="0"/>
          </a:p>
          <a:p>
            <a:pPr lvl="1"/>
            <a:r>
              <a:rPr lang="es-ES" dirty="0"/>
              <a:t>Restaurants: ~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 @ lunch &amp; </a:t>
            </a:r>
            <a:r>
              <a:rPr lang="es-ES" dirty="0" err="1"/>
              <a:t>dinner</a:t>
            </a:r>
            <a:r>
              <a:rPr lang="es-ES" dirty="0"/>
              <a:t> time</a:t>
            </a:r>
          </a:p>
          <a:p>
            <a:pPr lvl="1"/>
            <a:r>
              <a:rPr lang="es-ES" dirty="0"/>
              <a:t>…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7393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Measurement &amp; Verification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eriod"/>
            </a:pPr>
            <a:r>
              <a:rPr lang="en-US" dirty="0"/>
              <a:t>What is M&amp;V</a:t>
            </a:r>
          </a:p>
          <a:p>
            <a:pPr marL="514350" indent="-514350">
              <a:buAutoNum type="alphaLcPeriod"/>
            </a:pPr>
            <a:r>
              <a:rPr lang="en-US" dirty="0"/>
              <a:t>Why is it important</a:t>
            </a:r>
          </a:p>
          <a:p>
            <a:pPr marL="514350" indent="-514350">
              <a:buAutoNum type="alphaLcPeriod"/>
            </a:pPr>
            <a:r>
              <a:rPr lang="en-US" dirty="0"/>
              <a:t>Key references</a:t>
            </a:r>
          </a:p>
          <a:p>
            <a:pPr marL="514350" indent="-514350">
              <a:buAutoNum type="alphaLcPeriod"/>
            </a:pPr>
            <a:r>
              <a:rPr lang="en-US" dirty="0"/>
              <a:t>Estimating energy savings</a:t>
            </a:r>
          </a:p>
          <a:p>
            <a:pPr marL="514350" indent="-514350">
              <a:buAutoNum type="alphaLcPeriod"/>
            </a:pPr>
            <a:r>
              <a:rPr lang="en-US" dirty="0"/>
              <a:t>Key concepts</a:t>
            </a:r>
          </a:p>
          <a:p>
            <a:pPr marL="514350" indent="-514350">
              <a:buAutoNum type="alphaLcPeriod"/>
            </a:pPr>
            <a:r>
              <a:rPr lang="en-US" dirty="0"/>
              <a:t>Scopes/Approaches</a:t>
            </a:r>
          </a:p>
        </p:txBody>
      </p:sp>
    </p:spTree>
    <p:extLst>
      <p:ext uri="{BB962C8B-B14F-4D97-AF65-F5344CB8AC3E}">
        <p14:creationId xmlns:p14="http://schemas.microsoft.com/office/powerpoint/2010/main" val="1671985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827B1-CD92-4A00-BF55-D74E7EC4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M&amp;V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6B5F5B-6F0D-4528-B8AD-FABC31D75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8" y="1825625"/>
            <a:ext cx="8643179" cy="4351338"/>
          </a:xfrm>
        </p:spPr>
        <p:txBody>
          <a:bodyPr/>
          <a:lstStyle/>
          <a:p>
            <a:r>
              <a:rPr lang="es-ES" dirty="0"/>
              <a:t>Define </a:t>
            </a:r>
            <a:r>
              <a:rPr lang="es-ES" dirty="0" err="1"/>
              <a:t>the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/>
              <a:t>Absolute </a:t>
            </a:r>
            <a:r>
              <a:rPr lang="es-ES" dirty="0" err="1"/>
              <a:t>terms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building</a:t>
            </a:r>
            <a:r>
              <a:rPr lang="es-ES" dirty="0"/>
              <a:t>/</a:t>
            </a:r>
            <a:r>
              <a:rPr lang="es-ES" dirty="0" err="1"/>
              <a:t>plant</a:t>
            </a:r>
            <a:r>
              <a:rPr lang="es-ES" dirty="0"/>
              <a:t>/…)</a:t>
            </a:r>
          </a:p>
          <a:p>
            <a:pPr lvl="1"/>
            <a:r>
              <a:rPr lang="es-ES" u="sng" dirty="0" err="1"/>
              <a:t>Relative</a:t>
            </a:r>
            <a:r>
              <a:rPr lang="es-ES" u="sng" dirty="0"/>
              <a:t> </a:t>
            </a:r>
            <a:r>
              <a:rPr lang="es-ES" u="sng" dirty="0" err="1"/>
              <a:t>to</a:t>
            </a:r>
            <a:r>
              <a:rPr lang="es-ES" u="sng" dirty="0"/>
              <a:t> a </a:t>
            </a:r>
            <a:r>
              <a:rPr lang="es-ES" u="sng" dirty="0" err="1"/>
              <a:t>pre-existing</a:t>
            </a:r>
            <a:r>
              <a:rPr lang="es-ES" u="sng" dirty="0"/>
              <a:t> </a:t>
            </a:r>
            <a:r>
              <a:rPr lang="es-ES" u="sng" dirty="0" err="1"/>
              <a:t>baseline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building</a:t>
            </a:r>
            <a:r>
              <a:rPr lang="es-ES" dirty="0"/>
              <a:t> </a:t>
            </a:r>
            <a:r>
              <a:rPr lang="es-ES" dirty="0" err="1"/>
              <a:t>retrofit</a:t>
            </a:r>
            <a:r>
              <a:rPr lang="es-ES" dirty="0"/>
              <a:t>)</a:t>
            </a:r>
          </a:p>
          <a:p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means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measurement</a:t>
            </a:r>
            <a:endParaRPr lang="es-ES" dirty="0"/>
          </a:p>
          <a:p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corrections</a:t>
            </a:r>
            <a:endParaRPr lang="es-ES" dirty="0"/>
          </a:p>
          <a:p>
            <a:pPr lvl="1"/>
            <a:r>
              <a:rPr lang="es-ES" dirty="0" err="1"/>
              <a:t>Climate</a:t>
            </a:r>
            <a:r>
              <a:rPr lang="es-ES" dirty="0"/>
              <a:t>			</a:t>
            </a:r>
            <a:r>
              <a:rPr lang="es-ES" sz="1800" dirty="0"/>
              <a:t>		</a:t>
            </a:r>
            <a:r>
              <a:rPr lang="es-ES" sz="1600" dirty="0"/>
              <a:t>+-10-15% per </a:t>
            </a:r>
            <a:r>
              <a:rPr lang="es-ES" sz="1600" dirty="0" err="1"/>
              <a:t>year</a:t>
            </a:r>
            <a:endParaRPr lang="es-ES" dirty="0"/>
          </a:p>
          <a:p>
            <a:pPr lvl="1"/>
            <a:r>
              <a:rPr lang="es-ES" dirty="0" err="1"/>
              <a:t>Variations</a:t>
            </a:r>
            <a:r>
              <a:rPr lang="es-ES" dirty="0"/>
              <a:t> in use		</a:t>
            </a:r>
            <a:r>
              <a:rPr lang="es-ES" sz="1800" dirty="0"/>
              <a:t>		</a:t>
            </a:r>
            <a:r>
              <a:rPr lang="es-ES" sz="1600" dirty="0"/>
              <a:t>calendar, </a:t>
            </a:r>
            <a:r>
              <a:rPr lang="es-ES" sz="1600" dirty="0" err="1"/>
              <a:t>work</a:t>
            </a:r>
            <a:r>
              <a:rPr lang="es-ES" sz="1600" dirty="0"/>
              <a:t> </a:t>
            </a:r>
            <a:r>
              <a:rPr lang="es-ES" sz="1600" dirty="0" err="1"/>
              <a:t>shifts</a:t>
            </a:r>
            <a:r>
              <a:rPr lang="es-ES" sz="1600" dirty="0"/>
              <a:t>, COVID-19</a:t>
            </a:r>
            <a:endParaRPr lang="es-ES" dirty="0"/>
          </a:p>
          <a:p>
            <a:pPr lvl="1"/>
            <a:r>
              <a:rPr lang="es-ES" dirty="0" err="1"/>
              <a:t>Variations</a:t>
            </a:r>
            <a:r>
              <a:rPr lang="es-ES" dirty="0"/>
              <a:t> in </a:t>
            </a:r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configuration</a:t>
            </a:r>
            <a:r>
              <a:rPr lang="es-ES" sz="2800" dirty="0"/>
              <a:t>	</a:t>
            </a:r>
            <a:r>
              <a:rPr lang="es-ES" sz="1600" dirty="0" err="1"/>
              <a:t>retrofits</a:t>
            </a:r>
            <a:r>
              <a:rPr lang="es-ES" sz="1600" dirty="0"/>
              <a:t>, </a:t>
            </a:r>
            <a:r>
              <a:rPr lang="es-ES" sz="1600" dirty="0" err="1"/>
              <a:t>malfunctions</a:t>
            </a:r>
            <a:r>
              <a:rPr lang="es-ES" sz="1600" dirty="0"/>
              <a:t>,…</a:t>
            </a:r>
            <a:endParaRPr lang="es-ES" dirty="0"/>
          </a:p>
          <a:p>
            <a:pPr lvl="1"/>
            <a:r>
              <a:rPr lang="es-ES" dirty="0" err="1"/>
              <a:t>Variations</a:t>
            </a:r>
            <a:r>
              <a:rPr lang="es-ES" dirty="0"/>
              <a:t> in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Energy		</a:t>
            </a:r>
            <a:r>
              <a:rPr lang="es-ES" sz="1600" dirty="0"/>
              <a:t>+-5-30% </a:t>
            </a:r>
            <a:r>
              <a:rPr lang="es-ES" sz="1600" dirty="0" err="1"/>
              <a:t>depending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</a:t>
            </a:r>
            <a:r>
              <a:rPr lang="es-ES" sz="1600" dirty="0" err="1"/>
              <a:t>world-level</a:t>
            </a:r>
            <a:r>
              <a:rPr lang="es-ES" sz="1600" dirty="0"/>
              <a:t> 						</a:t>
            </a:r>
            <a:r>
              <a:rPr lang="es-ES" sz="1600" dirty="0" err="1"/>
              <a:t>market</a:t>
            </a:r>
            <a:r>
              <a:rPr lang="es-ES" sz="1600" dirty="0"/>
              <a:t> </a:t>
            </a:r>
            <a:r>
              <a:rPr lang="es-ES" sz="1600" dirty="0" err="1"/>
              <a:t>changes</a:t>
            </a:r>
            <a:endParaRPr lang="es-ES" sz="2800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5553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Why is it important (I)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s-ES" dirty="0" err="1"/>
              <a:t>Cycle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Energy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sz="1800" dirty="0"/>
              <a:t>Audit			</a:t>
            </a:r>
            <a:r>
              <a:rPr lang="es-ES" sz="1800" dirty="0" err="1"/>
              <a:t>Oportunity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identified</a:t>
            </a:r>
            <a:endParaRPr lang="es-ES" sz="1800" dirty="0"/>
          </a:p>
          <a:p>
            <a:pPr lvl="1"/>
            <a:r>
              <a:rPr lang="es-ES" sz="1800" dirty="0"/>
              <a:t>Basic </a:t>
            </a:r>
            <a:r>
              <a:rPr lang="es-ES" sz="1800" dirty="0" err="1"/>
              <a:t>Engineering</a:t>
            </a:r>
            <a:r>
              <a:rPr lang="es-ES" sz="1800" dirty="0"/>
              <a:t>		</a:t>
            </a:r>
            <a:r>
              <a:rPr lang="es-ES" sz="1800" dirty="0" err="1"/>
              <a:t>Investment</a:t>
            </a:r>
            <a:r>
              <a:rPr lang="es-ES" sz="1800" dirty="0"/>
              <a:t> &amp; Performance are </a:t>
            </a:r>
            <a:r>
              <a:rPr lang="es-ES" sz="1800" dirty="0" err="1"/>
              <a:t>Estimated</a:t>
            </a:r>
            <a:endParaRPr lang="es-ES" sz="1800" dirty="0"/>
          </a:p>
          <a:p>
            <a:pPr lvl="1"/>
            <a:r>
              <a:rPr lang="es-ES" sz="1800" dirty="0" err="1"/>
              <a:t>Detailed</a:t>
            </a:r>
            <a:r>
              <a:rPr lang="es-ES" sz="1800" dirty="0"/>
              <a:t> </a:t>
            </a:r>
            <a:r>
              <a:rPr lang="es-ES" sz="1800" dirty="0" err="1"/>
              <a:t>Engineering</a:t>
            </a:r>
            <a:r>
              <a:rPr lang="es-ES" sz="1800" dirty="0"/>
              <a:t>	 	</a:t>
            </a:r>
            <a:r>
              <a:rPr lang="es-ES" sz="1800" dirty="0" err="1"/>
              <a:t>Investment</a:t>
            </a:r>
            <a:r>
              <a:rPr lang="es-ES" sz="1800" dirty="0"/>
              <a:t> &amp; Performance are </a:t>
            </a:r>
            <a:r>
              <a:rPr lang="es-ES" sz="1800" dirty="0" err="1"/>
              <a:t>Determined</a:t>
            </a:r>
            <a:endParaRPr lang="es-ES" sz="1800" dirty="0"/>
          </a:p>
          <a:p>
            <a:pPr lvl="1"/>
            <a:r>
              <a:rPr lang="es-ES" sz="1800" dirty="0" err="1"/>
              <a:t>Construction</a:t>
            </a:r>
            <a:r>
              <a:rPr lang="es-ES" sz="1800" dirty="0"/>
              <a:t>		</a:t>
            </a:r>
            <a:r>
              <a:rPr lang="es-ES" sz="1800" dirty="0" err="1"/>
              <a:t>Cost</a:t>
            </a:r>
            <a:r>
              <a:rPr lang="es-ES" sz="1800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executed</a:t>
            </a:r>
            <a:endParaRPr lang="es-ES" sz="1800" dirty="0"/>
          </a:p>
          <a:p>
            <a:pPr lvl="1"/>
            <a:r>
              <a:rPr lang="es-ES" sz="1800" dirty="0" err="1"/>
              <a:t>Commissioning</a:t>
            </a:r>
            <a:r>
              <a:rPr lang="es-ES" sz="1800" dirty="0"/>
              <a:t>		Performance </a:t>
            </a:r>
            <a:r>
              <a:rPr lang="es-ES" sz="1800" dirty="0" err="1"/>
              <a:t>is</a:t>
            </a:r>
            <a:r>
              <a:rPr lang="es-ES" sz="1800" dirty="0"/>
              <a:t> set</a:t>
            </a:r>
          </a:p>
          <a:p>
            <a:pPr lvl="1"/>
            <a:r>
              <a:rPr lang="es-ES" sz="1800" dirty="0" err="1"/>
              <a:t>Operation</a:t>
            </a:r>
            <a:r>
              <a:rPr lang="es-ES" sz="1800" dirty="0"/>
              <a:t>			Energy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delivered</a:t>
            </a:r>
            <a:r>
              <a:rPr lang="es-ES" sz="1800" dirty="0"/>
              <a:t> </a:t>
            </a:r>
          </a:p>
          <a:p>
            <a:pPr lvl="1"/>
            <a:r>
              <a:rPr lang="es-ES" sz="1800" dirty="0" err="1"/>
              <a:t>Maintenance</a:t>
            </a:r>
            <a:r>
              <a:rPr lang="es-ES" sz="1800" dirty="0"/>
              <a:t>		</a:t>
            </a:r>
            <a:r>
              <a:rPr lang="es-ES" sz="1800" dirty="0" err="1"/>
              <a:t>System</a:t>
            </a:r>
            <a:r>
              <a:rPr lang="es-ES" sz="1800" dirty="0"/>
              <a:t> performance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kept</a:t>
            </a:r>
            <a:r>
              <a:rPr lang="es-ES" sz="1800" dirty="0"/>
              <a:t> ~</a:t>
            </a:r>
            <a:r>
              <a:rPr lang="es-ES" sz="1800" dirty="0" err="1"/>
              <a:t>constant</a:t>
            </a:r>
            <a:endParaRPr lang="es-ES" sz="1800" dirty="0"/>
          </a:p>
          <a:p>
            <a:r>
              <a:rPr lang="es-ES" sz="2200" dirty="0" err="1"/>
              <a:t>Typically</a:t>
            </a:r>
            <a:r>
              <a:rPr lang="es-ES" sz="2200" dirty="0"/>
              <a:t>, </a:t>
            </a:r>
            <a:r>
              <a:rPr lang="es-ES" sz="2200" dirty="0" err="1"/>
              <a:t>different</a:t>
            </a:r>
            <a:r>
              <a:rPr lang="es-ES" sz="2200" dirty="0"/>
              <a:t> </a:t>
            </a:r>
            <a:r>
              <a:rPr lang="es-ES" sz="2200" dirty="0" err="1"/>
              <a:t>stakeholders</a:t>
            </a:r>
            <a:r>
              <a:rPr lang="es-ES" sz="2200" dirty="0"/>
              <a:t> are responsable </a:t>
            </a:r>
            <a:r>
              <a:rPr lang="es-ES" sz="2200" dirty="0" err="1"/>
              <a:t>of</a:t>
            </a:r>
            <a:r>
              <a:rPr lang="es-ES" sz="2200" dirty="0"/>
              <a:t> </a:t>
            </a:r>
            <a:r>
              <a:rPr lang="es-ES" sz="2200" dirty="0" err="1"/>
              <a:t>these</a:t>
            </a:r>
            <a:r>
              <a:rPr lang="es-ES" sz="2200" dirty="0"/>
              <a:t> ítems</a:t>
            </a:r>
          </a:p>
          <a:p>
            <a:pPr lvl="1"/>
            <a:r>
              <a:rPr lang="es-ES" sz="1800" dirty="0" err="1">
                <a:solidFill>
                  <a:srgbClr val="FF0000"/>
                </a:solidFill>
              </a:rPr>
              <a:t>Owner</a:t>
            </a:r>
            <a:endParaRPr lang="es-ES" sz="1800" dirty="0">
              <a:solidFill>
                <a:srgbClr val="FF0000"/>
              </a:solidFill>
            </a:endParaRPr>
          </a:p>
          <a:p>
            <a:pPr lvl="1"/>
            <a:r>
              <a:rPr lang="es-ES" sz="1800" dirty="0" err="1">
                <a:solidFill>
                  <a:srgbClr val="00B050"/>
                </a:solidFill>
              </a:rPr>
              <a:t>Tenant</a:t>
            </a:r>
            <a:endParaRPr lang="es-ES" sz="1800" dirty="0">
              <a:solidFill>
                <a:srgbClr val="00B050"/>
              </a:solidFill>
            </a:endParaRPr>
          </a:p>
          <a:p>
            <a:pPr lvl="1"/>
            <a:r>
              <a:rPr lang="es-ES" sz="1800" dirty="0" err="1">
                <a:solidFill>
                  <a:srgbClr val="002060"/>
                </a:solidFill>
              </a:rPr>
              <a:t>Engineering</a:t>
            </a:r>
            <a:r>
              <a:rPr lang="es-ES" sz="1800" dirty="0">
                <a:solidFill>
                  <a:srgbClr val="002060"/>
                </a:solidFill>
              </a:rPr>
              <a:t> </a:t>
            </a:r>
            <a:r>
              <a:rPr lang="es-ES" sz="1800" dirty="0" err="1">
                <a:solidFill>
                  <a:srgbClr val="002060"/>
                </a:solidFill>
              </a:rPr>
              <a:t>offices</a:t>
            </a:r>
            <a:endParaRPr lang="es-ES" sz="1800" dirty="0">
              <a:solidFill>
                <a:srgbClr val="002060"/>
              </a:solidFill>
            </a:endParaRPr>
          </a:p>
          <a:p>
            <a:pPr lvl="1"/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</a:rPr>
              <a:t>Installer</a:t>
            </a:r>
            <a:r>
              <a:rPr lang="es-ES" sz="1800" dirty="0"/>
              <a:t>	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74AE51-15AC-45CB-B0EA-E1C9084DCAF0}"/>
              </a:ext>
            </a:extLst>
          </p:cNvPr>
          <p:cNvSpPr txBox="1"/>
          <p:nvPr/>
        </p:nvSpPr>
        <p:spPr>
          <a:xfrm>
            <a:off x="5616161" y="4840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dirty="0">
                <a:solidFill>
                  <a:srgbClr val="FF0000"/>
                </a:solidFill>
              </a:rPr>
              <a:t>-	</a:t>
            </a:r>
            <a:r>
              <a:rPr lang="es-ES" dirty="0" err="1">
                <a:solidFill>
                  <a:srgbClr val="FF0000"/>
                </a:solidFill>
              </a:rPr>
              <a:t>Financing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body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79EF2AD-3123-4404-94FC-CC4C8C81CDAE}"/>
              </a:ext>
            </a:extLst>
          </p:cNvPr>
          <p:cNvSpPr/>
          <p:nvPr/>
        </p:nvSpPr>
        <p:spPr>
          <a:xfrm>
            <a:off x="3949148" y="2252870"/>
            <a:ext cx="7404651" cy="94090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95362C-C8AF-46EA-AFA7-C75E15EDED0D}"/>
              </a:ext>
            </a:extLst>
          </p:cNvPr>
          <p:cNvSpPr txBox="1"/>
          <p:nvPr/>
        </p:nvSpPr>
        <p:spPr>
          <a:xfrm>
            <a:off x="5642669" y="5765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sz="1800" dirty="0">
                <a:solidFill>
                  <a:schemeClr val="accent4">
                    <a:lumMod val="75000"/>
                  </a:schemeClr>
                </a:solidFill>
              </a:rPr>
              <a:t>-	</a:t>
            </a:r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</a:rPr>
              <a:t>Maintenance</a:t>
            </a:r>
            <a:r>
              <a:rPr lang="es-ES" sz="1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4">
                    <a:lumMod val="75000"/>
                  </a:schemeClr>
                </a:solidFill>
              </a:rPr>
              <a:t>company</a:t>
            </a:r>
            <a:endParaRPr lang="es-E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ECE3359-00E1-40C3-B65B-7DFA827324CC}"/>
              </a:ext>
            </a:extLst>
          </p:cNvPr>
          <p:cNvSpPr/>
          <p:nvPr/>
        </p:nvSpPr>
        <p:spPr>
          <a:xfrm>
            <a:off x="3949147" y="3245127"/>
            <a:ext cx="7404650" cy="546721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1EB4C13-E35E-44B0-B676-CB8E4E227772}"/>
              </a:ext>
            </a:extLst>
          </p:cNvPr>
          <p:cNvSpPr/>
          <p:nvPr/>
        </p:nvSpPr>
        <p:spPr>
          <a:xfrm>
            <a:off x="3949146" y="4194110"/>
            <a:ext cx="7404651" cy="28861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233A4C0-0F78-42A8-91FE-F8624DE3DE78}"/>
              </a:ext>
            </a:extLst>
          </p:cNvPr>
          <p:cNvSpPr/>
          <p:nvPr/>
        </p:nvSpPr>
        <p:spPr>
          <a:xfrm>
            <a:off x="7061199" y="3264694"/>
            <a:ext cx="1714501" cy="2210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5AA732D-A352-498D-93A2-871CAEBD847B}"/>
              </a:ext>
            </a:extLst>
          </p:cNvPr>
          <p:cNvSpPr/>
          <p:nvPr/>
        </p:nvSpPr>
        <p:spPr>
          <a:xfrm>
            <a:off x="9210261" y="3884647"/>
            <a:ext cx="2082579" cy="556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FAB483C-D891-423D-B349-0CFBF7038B89}"/>
              </a:ext>
            </a:extLst>
          </p:cNvPr>
          <p:cNvSpPr/>
          <p:nvPr/>
        </p:nvSpPr>
        <p:spPr>
          <a:xfrm>
            <a:off x="3949145" y="3843201"/>
            <a:ext cx="7404650" cy="30614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E2DF595-D9C0-4992-A660-0DED2AA26266}"/>
              </a:ext>
            </a:extLst>
          </p:cNvPr>
          <p:cNvSpPr txBox="1"/>
          <p:nvPr/>
        </p:nvSpPr>
        <p:spPr>
          <a:xfrm>
            <a:off x="8729868" y="3946703"/>
            <a:ext cx="282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" sz="1800" dirty="0"/>
              <a:t>(</a:t>
            </a:r>
            <a:r>
              <a:rPr lang="es-ES" sz="1800" dirty="0" err="1"/>
              <a:t>with</a:t>
            </a:r>
            <a:r>
              <a:rPr lang="es-ES" sz="1800" dirty="0"/>
              <a:t> </a:t>
            </a:r>
            <a:r>
              <a:rPr lang="es-ES" sz="1800" dirty="0" err="1"/>
              <a:t>associated</a:t>
            </a:r>
            <a:r>
              <a:rPr lang="es-ES" sz="1800" dirty="0"/>
              <a:t> </a:t>
            </a:r>
            <a:r>
              <a:rPr lang="es-ES" sz="1800" dirty="0" err="1"/>
              <a:t>cost</a:t>
            </a:r>
            <a:r>
              <a:rPr lang="es-E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439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39E20-9537-450D-8987-3740EA55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 (II)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3773E0-BCFD-4F2C-BBBE-A6D3DCF21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4"/>
            <a:ext cx="7937500" cy="4760705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/>
              <a:t>Cost</a:t>
            </a:r>
            <a:r>
              <a:rPr lang="es-ES" dirty="0"/>
              <a:t> and Performance </a:t>
            </a:r>
            <a:r>
              <a:rPr lang="es-ES" dirty="0" err="1"/>
              <a:t>Should</a:t>
            </a:r>
            <a:r>
              <a:rPr lang="es-ES" dirty="0"/>
              <a:t> be </a:t>
            </a:r>
            <a:r>
              <a:rPr lang="es-ES" dirty="0" err="1"/>
              <a:t>Accountable</a:t>
            </a:r>
            <a:endParaRPr lang="es-ES" dirty="0"/>
          </a:p>
          <a:p>
            <a:r>
              <a:rPr lang="es-ES" dirty="0"/>
              <a:t>Energy performance </a:t>
            </a:r>
            <a:r>
              <a:rPr lang="es-ES" dirty="0" err="1"/>
              <a:t>Contracts</a:t>
            </a:r>
            <a:endParaRPr lang="es-ES" dirty="0"/>
          </a:p>
          <a:p>
            <a:pPr lvl="1"/>
            <a:r>
              <a:rPr lang="es-ES" dirty="0" err="1"/>
              <a:t>Increasingly</a:t>
            </a:r>
            <a:r>
              <a:rPr lang="es-ES" dirty="0"/>
              <a:t> </a:t>
            </a:r>
            <a:r>
              <a:rPr lang="es-ES" dirty="0" err="1"/>
              <a:t>common</a:t>
            </a:r>
            <a:endParaRPr lang="es-ES" dirty="0"/>
          </a:p>
          <a:p>
            <a:pPr lvl="2"/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external</a:t>
            </a:r>
            <a:r>
              <a:rPr lang="es-ES" dirty="0"/>
              <a:t> </a:t>
            </a:r>
            <a:r>
              <a:rPr lang="es-ES" dirty="0" err="1"/>
              <a:t>financing</a:t>
            </a:r>
            <a:endParaRPr lang="es-ES" dirty="0"/>
          </a:p>
          <a:p>
            <a:pPr lvl="2"/>
            <a:r>
              <a:rPr lang="es-ES" dirty="0" err="1"/>
              <a:t>Guarantee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actual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/>
              <a:t>Define </a:t>
            </a:r>
            <a:r>
              <a:rPr lang="es-ES" dirty="0" err="1"/>
              <a:t>payments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b="1" u="sng" dirty="0"/>
              <a:t>actual</a:t>
            </a:r>
            <a:r>
              <a:rPr lang="es-ES" dirty="0"/>
              <a:t> performance</a:t>
            </a:r>
          </a:p>
          <a:p>
            <a:r>
              <a:rPr lang="es-ES" dirty="0"/>
              <a:t>Performance</a:t>
            </a:r>
          </a:p>
          <a:p>
            <a:pPr lvl="1"/>
            <a:r>
              <a:rPr lang="es-ES" sz="2800" dirty="0" err="1"/>
              <a:t>Guarantee</a:t>
            </a:r>
            <a:r>
              <a:rPr lang="es-ES" dirty="0"/>
              <a:t> 	≠</a:t>
            </a:r>
            <a:r>
              <a:rPr lang="es-ES" dirty="0" err="1"/>
              <a:t>Design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		≠</a:t>
            </a:r>
            <a:r>
              <a:rPr lang="es-ES" dirty="0" err="1"/>
              <a:t>Rated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		≠</a:t>
            </a:r>
            <a:r>
              <a:rPr lang="es-ES" dirty="0" err="1"/>
              <a:t>Estimated</a:t>
            </a:r>
            <a:endParaRPr lang="es-ES" dirty="0"/>
          </a:p>
          <a:p>
            <a:pPr marL="914400" lvl="2" indent="0">
              <a:buNone/>
            </a:pPr>
            <a:r>
              <a:rPr lang="es-ES" dirty="0"/>
              <a:t>		≠Max</a:t>
            </a:r>
          </a:p>
          <a:p>
            <a:pPr marL="914400" lvl="2" indent="0">
              <a:buNone/>
            </a:pPr>
            <a:r>
              <a:rPr lang="es-ES" dirty="0"/>
              <a:t>		≠Min</a:t>
            </a:r>
          </a:p>
          <a:p>
            <a:pPr lvl="1"/>
            <a:r>
              <a:rPr lang="es-ES" sz="2800" dirty="0" err="1"/>
              <a:t>Definitions</a:t>
            </a:r>
            <a:endParaRPr lang="es-ES" sz="2800" dirty="0"/>
          </a:p>
          <a:p>
            <a:pPr lvl="2"/>
            <a:r>
              <a:rPr lang="es-ES" dirty="0"/>
              <a:t>Energy		[</a:t>
            </a:r>
            <a:r>
              <a:rPr lang="es-ES" dirty="0" err="1"/>
              <a:t>MWh</a:t>
            </a:r>
            <a:r>
              <a:rPr lang="es-ES" dirty="0"/>
              <a:t>],  [%],…</a:t>
            </a:r>
          </a:p>
          <a:p>
            <a:pPr lvl="2"/>
            <a:r>
              <a:rPr lang="es-ES" dirty="0" err="1"/>
              <a:t>Currency</a:t>
            </a:r>
            <a:r>
              <a:rPr lang="es-ES" dirty="0"/>
              <a:t>	[€/</a:t>
            </a:r>
            <a:r>
              <a:rPr lang="es-ES" dirty="0" err="1"/>
              <a:t>MWh</a:t>
            </a:r>
            <a:r>
              <a:rPr lang="es-ES" dirty="0"/>
              <a:t>], [</a:t>
            </a:r>
            <a:r>
              <a:rPr lang="es-ES" dirty="0" err="1"/>
              <a:t>max</a:t>
            </a:r>
            <a:r>
              <a:rPr lang="es-ES" dirty="0"/>
              <a:t>€],…</a:t>
            </a:r>
          </a:p>
        </p:txBody>
      </p:sp>
    </p:spTree>
    <p:extLst>
      <p:ext uri="{BB962C8B-B14F-4D97-AF65-F5344CB8AC3E}">
        <p14:creationId xmlns:p14="http://schemas.microsoft.com/office/powerpoint/2010/main" val="3205188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references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ASHRAE 14, “</a:t>
            </a:r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Energy, </a:t>
            </a:r>
            <a:r>
              <a:rPr lang="es-ES" dirty="0" err="1"/>
              <a:t>Demand</a:t>
            </a:r>
            <a:r>
              <a:rPr lang="es-ES" dirty="0"/>
              <a:t> and </a:t>
            </a:r>
            <a:r>
              <a:rPr lang="es-ES" dirty="0" err="1"/>
              <a:t>Water</a:t>
            </a:r>
            <a:r>
              <a:rPr lang="es-ES" dirty="0"/>
              <a:t> </a:t>
            </a:r>
            <a:r>
              <a:rPr lang="es-ES" dirty="0" err="1"/>
              <a:t>Savings</a:t>
            </a:r>
            <a:r>
              <a:rPr lang="es-ES" dirty="0"/>
              <a:t>”</a:t>
            </a:r>
          </a:p>
          <a:p>
            <a:r>
              <a:rPr lang="en-GB" dirty="0"/>
              <a:t>CIBSE TM22: 2006, “Energy assessment and reporting method”</a:t>
            </a:r>
          </a:p>
          <a:p>
            <a:r>
              <a:rPr lang="en-GB" dirty="0"/>
              <a:t>Efficiency Valuation Organization (EVO), International Performance Measurement and Verification Protocol (IPMVP) </a:t>
            </a:r>
          </a:p>
          <a:p>
            <a:r>
              <a:rPr lang="en-GB" dirty="0"/>
              <a:t>ISO 50001:2018, Energy management systems — Requirements with guidance for use</a:t>
            </a:r>
          </a:p>
          <a:p>
            <a:pPr lvl="1"/>
            <a:r>
              <a:rPr lang="en-GB" dirty="0"/>
              <a:t>ISO 50002, Energy audits — Requirements with guidance for use</a:t>
            </a:r>
          </a:p>
          <a:p>
            <a:pPr lvl="1"/>
            <a:r>
              <a:rPr lang="en-GB" dirty="0"/>
              <a:t>ISO 50006, Energy management systems — Measuring energy performance using energy baselines (</a:t>
            </a:r>
            <a:r>
              <a:rPr lang="en-GB" dirty="0" err="1"/>
              <a:t>EnB</a:t>
            </a:r>
            <a:r>
              <a:rPr lang="en-GB" dirty="0"/>
              <a:t>) and energy performance indicators (</a:t>
            </a:r>
            <a:r>
              <a:rPr lang="en-GB" dirty="0" err="1"/>
              <a:t>EnPI</a:t>
            </a:r>
            <a:r>
              <a:rPr lang="en-GB" dirty="0"/>
              <a:t>) — General principles and guidance</a:t>
            </a:r>
          </a:p>
          <a:p>
            <a:pPr lvl="1"/>
            <a:r>
              <a:rPr lang="en-GB" dirty="0"/>
              <a:t>ISO 50047, Energy savings — Determination of energy savings in organizations</a:t>
            </a:r>
          </a:p>
          <a:p>
            <a:pPr lvl="1"/>
            <a:r>
              <a:rPr lang="en-GB" sz="2500" dirty="0"/>
              <a:t>Etc.</a:t>
            </a:r>
          </a:p>
          <a:p>
            <a:r>
              <a:rPr lang="en-GB" sz="2900" dirty="0"/>
              <a:t>US DOE, “M&amp;V Guidelines: Measurement and Verification for Federal Energy Projects”</a:t>
            </a:r>
          </a:p>
        </p:txBody>
      </p:sp>
    </p:spTree>
    <p:extLst>
      <p:ext uri="{BB962C8B-B14F-4D97-AF65-F5344CB8AC3E}">
        <p14:creationId xmlns:p14="http://schemas.microsoft.com/office/powerpoint/2010/main" val="4176782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energy savings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Energy saving are avoided energy flows</a:t>
            </a:r>
          </a:p>
          <a:p>
            <a:pPr lvl="1"/>
            <a:r>
              <a:rPr lang="en-GB" dirty="0"/>
              <a:t>They are not actual energy flows.</a:t>
            </a:r>
          </a:p>
          <a:p>
            <a:pPr lvl="1"/>
            <a:r>
              <a:rPr lang="en-GB" dirty="0"/>
              <a:t>CAN NOT BE MEASURED</a:t>
            </a:r>
          </a:p>
          <a:p>
            <a:r>
              <a:rPr lang="en-GB" dirty="0"/>
              <a:t>Savings are calculated as the difference two magnitudes</a:t>
            </a:r>
          </a:p>
          <a:p>
            <a:pPr lvl="1"/>
            <a:r>
              <a:rPr lang="en-GB" dirty="0"/>
              <a:t>Energy consumed if no intervention was done (Baseline)</a:t>
            </a:r>
          </a:p>
          <a:p>
            <a:pPr lvl="1"/>
            <a:r>
              <a:rPr lang="en-GB" dirty="0"/>
              <a:t>Actual consumption</a:t>
            </a:r>
          </a:p>
          <a:p>
            <a:r>
              <a:rPr lang="en-GB" dirty="0"/>
              <a:t>These two items are measured in different time frames</a:t>
            </a:r>
          </a:p>
          <a:p>
            <a:pPr lvl="1"/>
            <a:r>
              <a:rPr lang="en-GB" dirty="0"/>
              <a:t>Corrections are required for climate &amp; other factors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235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Gráfico&#10;&#10;Descripción generada automáticamente">
            <a:extLst>
              <a:ext uri="{FF2B5EF4-FFF2-40B4-BE49-F238E27FC236}">
                <a16:creationId xmlns:a16="http://schemas.microsoft.com/office/drawing/2014/main" id="{D8F675FB-F6B9-49E4-B836-0C129AFF8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50" y="1137686"/>
            <a:ext cx="8877850" cy="552892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B4F9894-0BA6-4543-9F39-826AF773756A}"/>
              </a:ext>
            </a:extLst>
          </p:cNvPr>
          <p:cNvSpPr/>
          <p:nvPr/>
        </p:nvSpPr>
        <p:spPr>
          <a:xfrm>
            <a:off x="4253023" y="606056"/>
            <a:ext cx="3062177" cy="3678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>
                <a:solidFill>
                  <a:srgbClr val="FF0000"/>
                </a:solidFill>
              </a:rPr>
              <a:t>Pre-intervention</a:t>
            </a:r>
            <a:r>
              <a:rPr lang="es-ES" dirty="0">
                <a:solidFill>
                  <a:srgbClr val="FF0000"/>
                </a:solidFill>
              </a:rPr>
              <a:t> data</a:t>
            </a:r>
          </a:p>
          <a:p>
            <a:r>
              <a:rPr lang="es-ES" dirty="0">
                <a:solidFill>
                  <a:srgbClr val="FF0000"/>
                </a:solidFill>
              </a:rPr>
              <a:t>Used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construct</a:t>
            </a:r>
            <a:r>
              <a:rPr lang="es-ES" dirty="0">
                <a:solidFill>
                  <a:srgbClr val="FF0000"/>
                </a:solidFill>
              </a:rPr>
              <a:t> a </a:t>
            </a:r>
            <a:r>
              <a:rPr lang="es-ES" dirty="0" err="1">
                <a:solidFill>
                  <a:srgbClr val="FF0000"/>
                </a:solidFill>
              </a:rPr>
              <a:t>model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1769AE-42F0-4BFA-B410-84AD10C97426}"/>
              </a:ext>
            </a:extLst>
          </p:cNvPr>
          <p:cNvSpPr/>
          <p:nvPr/>
        </p:nvSpPr>
        <p:spPr>
          <a:xfrm>
            <a:off x="7605486" y="3880881"/>
            <a:ext cx="3356681" cy="2785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s-ES" dirty="0" err="1">
                <a:solidFill>
                  <a:srgbClr val="FF0000"/>
                </a:solidFill>
              </a:rPr>
              <a:t>Post-intervention</a:t>
            </a:r>
            <a:r>
              <a:rPr lang="es-ES" dirty="0">
                <a:solidFill>
                  <a:srgbClr val="FF0000"/>
                </a:solidFill>
              </a:rPr>
              <a:t> data</a:t>
            </a:r>
          </a:p>
          <a:p>
            <a:pPr algn="r"/>
            <a:r>
              <a:rPr lang="es-ES" dirty="0">
                <a:solidFill>
                  <a:srgbClr val="FF0000"/>
                </a:solidFill>
              </a:rPr>
              <a:t>ACTUAL ENERGY USE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FB0DDB9-9398-4868-8E39-BC9A49BFEF1F}"/>
              </a:ext>
            </a:extLst>
          </p:cNvPr>
          <p:cNvSpPr/>
          <p:nvPr/>
        </p:nvSpPr>
        <p:spPr>
          <a:xfrm>
            <a:off x="7605486" y="606056"/>
            <a:ext cx="3356681" cy="327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rgbClr val="FF0000"/>
                </a:solidFill>
              </a:rPr>
              <a:t>BASELINE</a:t>
            </a:r>
          </a:p>
          <a:p>
            <a:r>
              <a:rPr lang="es-ES" dirty="0" err="1">
                <a:solidFill>
                  <a:srgbClr val="FF0000"/>
                </a:solidFill>
              </a:rPr>
              <a:t>Model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is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fed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with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post-intervention</a:t>
            </a:r>
            <a:r>
              <a:rPr lang="es-ES" dirty="0">
                <a:solidFill>
                  <a:srgbClr val="FF0000"/>
                </a:solidFill>
              </a:rPr>
              <a:t> data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&amp; Data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for one building in Tartu</a:t>
            </a:r>
          </a:p>
          <a:p>
            <a:pPr lvl="1"/>
            <a:r>
              <a:rPr lang="en-US" dirty="0"/>
              <a:t>Heating load, hourly</a:t>
            </a:r>
          </a:p>
          <a:p>
            <a:pPr lvl="1"/>
            <a:r>
              <a:rPr lang="en-US" dirty="0"/>
              <a:t>Climate, hourly</a:t>
            </a:r>
          </a:p>
          <a:p>
            <a:pPr lvl="1"/>
            <a:r>
              <a:rPr lang="en-US" dirty="0"/>
              <a:t>Calendar &amp; Bank Holidays</a:t>
            </a:r>
          </a:p>
          <a:p>
            <a:r>
              <a:rPr lang="en-US" dirty="0"/>
              <a:t>MS-EXCEL</a:t>
            </a:r>
          </a:p>
          <a:p>
            <a:pPr lvl="1"/>
            <a:r>
              <a:rPr lang="en-US" dirty="0"/>
              <a:t>Enough for this seminar. But not for daily life.</a:t>
            </a:r>
          </a:p>
          <a:p>
            <a:pPr lvl="1"/>
            <a:r>
              <a:rPr lang="en-US" dirty="0"/>
              <a:t>Students are strongly advised to pick &amp; master one programming tool. Python, R,…</a:t>
            </a:r>
          </a:p>
        </p:txBody>
      </p:sp>
    </p:spTree>
    <p:extLst>
      <p:ext uri="{BB962C8B-B14F-4D97-AF65-F5344CB8AC3E}">
        <p14:creationId xmlns:p14="http://schemas.microsoft.com/office/powerpoint/2010/main" val="1579788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547DDD0-1707-4EB8-9D14-0909DAA71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84" y="0"/>
            <a:ext cx="5030286" cy="493321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0024C99-A7A4-4F04-8738-4EC3640A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084" y="4933210"/>
            <a:ext cx="8716916" cy="95350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29BECB7-928E-4138-9144-5B298903F464}"/>
              </a:ext>
            </a:extLst>
          </p:cNvPr>
          <p:cNvSpPr/>
          <p:nvPr/>
        </p:nvSpPr>
        <p:spPr>
          <a:xfrm>
            <a:off x="3077029" y="5856540"/>
            <a:ext cx="91149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Mikel Lumbreras, Roberto Garay, Antonio Garrido Marijuan, Energy meters in District-Heating Substations for Heat Consumption Characterization and Prediction Using Machine-Learning </a:t>
            </a:r>
            <a:r>
              <a:rPr lang="en-GB" dirty="0" err="1"/>
              <a:t>Techniques,</a:t>
            </a:r>
            <a:r>
              <a:rPr lang="en-GB" dirty="0" err="1">
                <a:hlinkClick r:id="rId4"/>
              </a:rPr>
              <a:t>http</a:t>
            </a:r>
            <a:r>
              <a:rPr lang="en-GB" dirty="0">
                <a:hlinkClick r:id="rId4"/>
              </a:rPr>
              <a:t>://doi.org/10.1088/1755-1315/588/3/032007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5316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(Excerpt from ISO 50001)</a:t>
            </a:r>
          </a:p>
          <a:p>
            <a:r>
              <a:rPr lang="en-GB" dirty="0"/>
              <a:t>Significant energy use, SEU: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[Process/Areas within a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Buliding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/Factory with…]</a:t>
            </a:r>
            <a:r>
              <a:rPr lang="en-GB" dirty="0"/>
              <a:t> substantial energy consumption and/or offering considerable potential for energy performance improvement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Boiler plant, chillers, thermal storage tanks, heat distribution y diffusion in buildings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Industrial processes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Transportation, fleets,… in some service companies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Police, waste management companies,…</a:t>
            </a:r>
          </a:p>
          <a:p>
            <a:pPr lvl="1"/>
            <a:r>
              <a:rPr lang="en-GB" strike="sngStrike" dirty="0">
                <a:solidFill>
                  <a:srgbClr val="FF0000"/>
                </a:solidFill>
              </a:rPr>
              <a:t>Small office in Big Factory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72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(Excerpt from ISO 50001)</a:t>
            </a:r>
          </a:p>
          <a:p>
            <a:r>
              <a:rPr lang="en-GB" dirty="0"/>
              <a:t>Measurement: process to determine a value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Meters &amp; Counters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Signal/Data validation criteria &amp; procedures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Agreed methods to determine performance/savings</a:t>
            </a:r>
          </a:p>
          <a:p>
            <a:r>
              <a:rPr lang="en-GB" dirty="0"/>
              <a:t>Energy performance: Measurable result(s) related to:</a:t>
            </a:r>
          </a:p>
          <a:p>
            <a:pPr lvl="1"/>
            <a:r>
              <a:rPr lang="en-GB" dirty="0"/>
              <a:t>Energy efficiency		</a:t>
            </a:r>
            <a:r>
              <a:rPr lang="en-GB" dirty="0">
                <a:solidFill>
                  <a:srgbClr val="FF0000"/>
                </a:solidFill>
              </a:rPr>
              <a:t>(</a:t>
            </a:r>
            <a:r>
              <a:rPr lang="el-GR" dirty="0">
                <a:solidFill>
                  <a:srgbClr val="FF0000"/>
                </a:solidFill>
              </a:rPr>
              <a:t>η</a:t>
            </a:r>
            <a:r>
              <a:rPr lang="es-ES" dirty="0">
                <a:solidFill>
                  <a:srgbClr val="FF0000"/>
                </a:solidFill>
              </a:rPr>
              <a:t>, COP, W/lumen…)</a:t>
            </a:r>
            <a:endParaRPr lang="en-GB" dirty="0">
              <a:solidFill>
                <a:srgbClr val="FF0000"/>
              </a:solidFill>
            </a:endParaRPr>
          </a:p>
          <a:p>
            <a:pPr lvl="1"/>
            <a:r>
              <a:rPr lang="en-GB" dirty="0"/>
              <a:t>Energy use		</a:t>
            </a:r>
            <a:r>
              <a:rPr lang="en-GB" dirty="0">
                <a:solidFill>
                  <a:srgbClr val="FF0000"/>
                </a:solidFill>
              </a:rPr>
              <a:t>(kWh/m2.y, kWh/unit,…)</a:t>
            </a:r>
          </a:p>
          <a:p>
            <a:pPr lvl="1"/>
            <a:r>
              <a:rPr lang="en-GB" dirty="0"/>
              <a:t>Energy consumption	</a:t>
            </a:r>
            <a:r>
              <a:rPr lang="en-GB" dirty="0">
                <a:solidFill>
                  <a:srgbClr val="FF0000"/>
                </a:solidFill>
              </a:rPr>
              <a:t>(kWh,…)</a:t>
            </a:r>
          </a:p>
          <a:p>
            <a:r>
              <a:rPr lang="en-GB" dirty="0"/>
              <a:t>Energy performance indicator</a:t>
            </a:r>
          </a:p>
          <a:p>
            <a:pPr lvl="1"/>
            <a:r>
              <a:rPr lang="en-GB" dirty="0"/>
              <a:t>Energy efficiency: … relationship between an output of performance, … and an input of energy </a:t>
            </a:r>
            <a:r>
              <a:rPr lang="en-GB" dirty="0">
                <a:solidFill>
                  <a:srgbClr val="FF0000"/>
                </a:solidFill>
              </a:rPr>
              <a:t>(e.g. kWh/m2.y, kWh/unit)</a:t>
            </a:r>
          </a:p>
        </p:txBody>
      </p:sp>
    </p:spTree>
    <p:extLst>
      <p:ext uri="{BB962C8B-B14F-4D97-AF65-F5344CB8AC3E}">
        <p14:creationId xmlns:p14="http://schemas.microsoft.com/office/powerpoint/2010/main" val="3084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(Excerpt from ISO 50001)</a:t>
            </a:r>
          </a:p>
          <a:p>
            <a:r>
              <a:rPr lang="en-GB" dirty="0"/>
              <a:t>Energy baseline: Reference(s) providing a basis for comparison of energy performance</a:t>
            </a:r>
          </a:p>
          <a:p>
            <a:pPr lvl="1"/>
            <a:r>
              <a:rPr lang="en-GB" dirty="0"/>
              <a:t>based on data from a specified period of time and/or conditions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Typically equations referring the performance (e.g. kWh) against relevant variables (e.g. HDD), calibrated against a period (e.g. September 2017-August 2019)</a:t>
            </a:r>
          </a:p>
          <a:p>
            <a:r>
              <a:rPr lang="en-GB" dirty="0"/>
              <a:t>Static factor: Factor that significantly impacts energy performance and does not routinely change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e.g</a:t>
            </a:r>
            <a:r>
              <a:rPr lang="en-GB" dirty="0">
                <a:solidFill>
                  <a:srgbClr val="FF0000"/>
                </a:solidFill>
              </a:rPr>
              <a:t> rented space in an office building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If (relevant) changes are identified, the models/equations are adjusted. Likeliness ~10-20% per year</a:t>
            </a:r>
          </a:p>
          <a:p>
            <a:r>
              <a:rPr lang="en-GB" dirty="0"/>
              <a:t>Relevant variable: Factor that significantly impacts energy performance and routinely changes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E.g. </a:t>
            </a:r>
            <a:r>
              <a:rPr lang="en-GB" u="sng" dirty="0">
                <a:solidFill>
                  <a:srgbClr val="FF0000"/>
                </a:solidFill>
              </a:rPr>
              <a:t>weather</a:t>
            </a:r>
            <a:r>
              <a:rPr lang="en-GB" dirty="0">
                <a:solidFill>
                  <a:srgbClr val="FF0000"/>
                </a:solidFill>
              </a:rPr>
              <a:t>, occupied rooms in a hotel, water consumption in a water treatment plant, amount of goods produced in a factory,…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Models/equations already comprise these variables, so that their output is adapted in every analysis cycle</a:t>
            </a:r>
          </a:p>
          <a:p>
            <a:r>
              <a:rPr lang="en-GB" dirty="0"/>
              <a:t>Risk/ uncertainty</a:t>
            </a:r>
          </a:p>
        </p:txBody>
      </p:sp>
    </p:spTree>
    <p:extLst>
      <p:ext uri="{BB962C8B-B14F-4D97-AF65-F5344CB8AC3E}">
        <p14:creationId xmlns:p14="http://schemas.microsoft.com/office/powerpoint/2010/main" val="423293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Typically 4 types of measurement/analysis scopes</a:t>
            </a:r>
          </a:p>
          <a:p>
            <a:pPr lvl="1"/>
            <a:r>
              <a:rPr lang="en-GB" dirty="0"/>
              <a:t>Option A: Partially Measured ECM Isolation</a:t>
            </a:r>
          </a:p>
          <a:p>
            <a:pPr lvl="1"/>
            <a:r>
              <a:rPr lang="en-GB" dirty="0"/>
              <a:t>Option B: ECM Isolation</a:t>
            </a:r>
          </a:p>
          <a:p>
            <a:pPr lvl="1"/>
            <a:r>
              <a:rPr lang="en-GB" dirty="0"/>
              <a:t>Option C: Whole Building Comparison</a:t>
            </a:r>
          </a:p>
          <a:p>
            <a:pPr lvl="1"/>
            <a:r>
              <a:rPr lang="en-GB" dirty="0"/>
              <a:t>Option D: Whole Building Calibrated Simulation</a:t>
            </a:r>
          </a:p>
        </p:txBody>
      </p:sp>
    </p:spTree>
    <p:extLst>
      <p:ext uri="{BB962C8B-B14F-4D97-AF65-F5344CB8AC3E}">
        <p14:creationId xmlns:p14="http://schemas.microsoft.com/office/powerpoint/2010/main" val="188339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Option A: Partially Measured ECM Isolation</a:t>
            </a:r>
          </a:p>
          <a:p>
            <a:pPr lvl="1"/>
            <a:r>
              <a:rPr lang="en-GB" dirty="0"/>
              <a:t>Analysis over only one subsystem</a:t>
            </a:r>
          </a:p>
          <a:p>
            <a:pPr lvl="1"/>
            <a:r>
              <a:rPr lang="en-GB" dirty="0"/>
              <a:t>Simplified measurements</a:t>
            </a:r>
          </a:p>
          <a:p>
            <a:r>
              <a:rPr lang="en-GB" dirty="0"/>
              <a:t>Option B: ECM Isolation</a:t>
            </a:r>
          </a:p>
          <a:p>
            <a:pPr lvl="1"/>
            <a:r>
              <a:rPr lang="en-GB" dirty="0"/>
              <a:t>Analysis over only one subsystem</a:t>
            </a:r>
          </a:p>
          <a:p>
            <a:pPr lvl="1"/>
            <a:r>
              <a:rPr lang="en-GB" dirty="0"/>
              <a:t>Complete measurements</a:t>
            </a:r>
          </a:p>
          <a:p>
            <a:r>
              <a:rPr lang="en-GB" dirty="0"/>
              <a:t>Typical applications</a:t>
            </a:r>
          </a:p>
          <a:p>
            <a:pPr lvl="1"/>
            <a:r>
              <a:rPr lang="en-GB" dirty="0"/>
              <a:t>Lighting</a:t>
            </a:r>
          </a:p>
          <a:p>
            <a:pPr lvl="1"/>
            <a:r>
              <a:rPr lang="en-GB" dirty="0"/>
              <a:t>HVAC, change of 1 system</a:t>
            </a:r>
          </a:p>
          <a:p>
            <a:pPr lvl="1"/>
            <a:r>
              <a:rPr lang="en-GB" dirty="0"/>
              <a:t>…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9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825859-DAA8-4483-A326-F3CE9D33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793758"/>
            <a:ext cx="7969144" cy="45094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6F523BF-E277-48B9-B429-2A6AA19DA83C}"/>
              </a:ext>
            </a:extLst>
          </p:cNvPr>
          <p:cNvSpPr/>
          <p:nvPr/>
        </p:nvSpPr>
        <p:spPr>
          <a:xfrm>
            <a:off x="6932429" y="1945758"/>
            <a:ext cx="1807534" cy="1483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8C1CAE-AFA5-426E-87CA-001AA9C1A02C}"/>
              </a:ext>
            </a:extLst>
          </p:cNvPr>
          <p:cNvSpPr txBox="1"/>
          <p:nvPr/>
        </p:nvSpPr>
        <p:spPr>
          <a:xfrm>
            <a:off x="8792369" y="1945758"/>
            <a:ext cx="254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Replacement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of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one</a:t>
            </a:r>
            <a:r>
              <a:rPr lang="es-ES" dirty="0">
                <a:solidFill>
                  <a:srgbClr val="FF0000"/>
                </a:solidFill>
              </a:rPr>
              <a:t> boiler in a </a:t>
            </a:r>
            <a:r>
              <a:rPr lang="es-ES" dirty="0" err="1">
                <a:solidFill>
                  <a:srgbClr val="FF0000"/>
                </a:solidFill>
              </a:rPr>
              <a:t>larger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building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031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Option C: Whole Building Comparison</a:t>
            </a:r>
          </a:p>
          <a:p>
            <a:pPr lvl="1"/>
            <a:r>
              <a:rPr lang="en-GB" dirty="0"/>
              <a:t>Analysis over full building/systems</a:t>
            </a:r>
          </a:p>
          <a:p>
            <a:pPr lvl="1"/>
            <a:r>
              <a:rPr lang="en-GB" dirty="0"/>
              <a:t>Full set of measurements</a:t>
            </a:r>
          </a:p>
          <a:p>
            <a:r>
              <a:rPr lang="en-GB" dirty="0"/>
              <a:t>Typical applications</a:t>
            </a:r>
          </a:p>
          <a:p>
            <a:pPr lvl="1"/>
            <a:r>
              <a:rPr lang="en-GB" dirty="0"/>
              <a:t>Several interlinked interventions</a:t>
            </a:r>
          </a:p>
          <a:p>
            <a:pPr lvl="1"/>
            <a:r>
              <a:rPr lang="en-GB" dirty="0"/>
              <a:t>Renovation of windows, insulation of walls</a:t>
            </a:r>
          </a:p>
          <a:p>
            <a:pPr lvl="1"/>
            <a:r>
              <a:rPr lang="en-GB" dirty="0"/>
              <a:t>Changes to control system</a:t>
            </a:r>
          </a:p>
          <a:p>
            <a:pPr lvl="1"/>
            <a:r>
              <a:rPr lang="en-GB" dirty="0"/>
              <a:t>Changes to several HVAC appliances</a:t>
            </a:r>
          </a:p>
          <a:p>
            <a:pPr lvl="1"/>
            <a:r>
              <a:rPr lang="en-GB" dirty="0"/>
              <a:t>…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32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825859-DAA8-4483-A326-F3CE9D33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793758"/>
            <a:ext cx="7969144" cy="450941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6F523BF-E277-48B9-B429-2A6AA19DA83C}"/>
              </a:ext>
            </a:extLst>
          </p:cNvPr>
          <p:cNvSpPr/>
          <p:nvPr/>
        </p:nvSpPr>
        <p:spPr>
          <a:xfrm>
            <a:off x="6932429" y="1945758"/>
            <a:ext cx="1807534" cy="14832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68C1CAE-AFA5-426E-87CA-001AA9C1A02C}"/>
              </a:ext>
            </a:extLst>
          </p:cNvPr>
          <p:cNvSpPr txBox="1"/>
          <p:nvPr/>
        </p:nvSpPr>
        <p:spPr>
          <a:xfrm>
            <a:off x="8792369" y="1945758"/>
            <a:ext cx="2540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Replacement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of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one</a:t>
            </a:r>
            <a:r>
              <a:rPr lang="es-ES" dirty="0">
                <a:solidFill>
                  <a:srgbClr val="FF0000"/>
                </a:solidFill>
              </a:rPr>
              <a:t> boiler in a </a:t>
            </a:r>
            <a:r>
              <a:rPr lang="es-ES" dirty="0" err="1">
                <a:solidFill>
                  <a:srgbClr val="FF0000"/>
                </a:solidFill>
              </a:rPr>
              <a:t>larger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building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5456E19-64E9-4B16-B22A-7F581967ADE9}"/>
              </a:ext>
            </a:extLst>
          </p:cNvPr>
          <p:cNvSpPr/>
          <p:nvPr/>
        </p:nvSpPr>
        <p:spPr>
          <a:xfrm>
            <a:off x="6096000" y="4671237"/>
            <a:ext cx="1807534" cy="11341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C55DC7-83CA-4B33-A19A-DA845D9CA387}"/>
              </a:ext>
            </a:extLst>
          </p:cNvPr>
          <p:cNvSpPr txBox="1"/>
          <p:nvPr/>
        </p:nvSpPr>
        <p:spPr>
          <a:xfrm>
            <a:off x="7903534" y="4624874"/>
            <a:ext cx="254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Variable </a:t>
            </a:r>
            <a:r>
              <a:rPr lang="es-ES" dirty="0" err="1">
                <a:solidFill>
                  <a:srgbClr val="FF0000"/>
                </a:solidFill>
              </a:rPr>
              <a:t>Speed</a:t>
            </a:r>
            <a:r>
              <a:rPr lang="es-ES" dirty="0">
                <a:solidFill>
                  <a:srgbClr val="FF0000"/>
                </a:solidFill>
              </a:rPr>
              <a:t> Drives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9F5729A-5471-4A9A-8891-22C89D5B9B3E}"/>
              </a:ext>
            </a:extLst>
          </p:cNvPr>
          <p:cNvSpPr/>
          <p:nvPr/>
        </p:nvSpPr>
        <p:spPr>
          <a:xfrm>
            <a:off x="6096000" y="6045328"/>
            <a:ext cx="1807534" cy="50673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674799-2F32-4DA1-A51B-3C3CC324FED3}"/>
              </a:ext>
            </a:extLst>
          </p:cNvPr>
          <p:cNvSpPr txBox="1"/>
          <p:nvPr/>
        </p:nvSpPr>
        <p:spPr>
          <a:xfrm>
            <a:off x="7903534" y="6242950"/>
            <a:ext cx="254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Changes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the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building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F54B1E1-E887-4ABA-A83C-79109184DD12}"/>
              </a:ext>
            </a:extLst>
          </p:cNvPr>
          <p:cNvSpPr/>
          <p:nvPr/>
        </p:nvSpPr>
        <p:spPr>
          <a:xfrm>
            <a:off x="8612372" y="3605519"/>
            <a:ext cx="1265276" cy="7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977442B-BAB4-44AF-BDAE-6BEE4E278FBE}"/>
              </a:ext>
            </a:extLst>
          </p:cNvPr>
          <p:cNvSpPr txBox="1"/>
          <p:nvPr/>
        </p:nvSpPr>
        <p:spPr>
          <a:xfrm>
            <a:off x="10062703" y="3438793"/>
            <a:ext cx="2032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Change </a:t>
            </a:r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control </a:t>
            </a:r>
            <a:r>
              <a:rPr lang="es-ES" dirty="0" err="1">
                <a:solidFill>
                  <a:srgbClr val="FF0000"/>
                </a:solidFill>
              </a:rPr>
              <a:t>criteria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of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heat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production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5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4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5BEB5-34E7-43E8-B00A-37076F64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(IPMVP)</a:t>
            </a:r>
          </a:p>
          <a:p>
            <a:r>
              <a:rPr lang="en-GB" dirty="0"/>
              <a:t>Option D: Whole Building Calibrated Simulation</a:t>
            </a:r>
          </a:p>
          <a:p>
            <a:pPr lvl="1"/>
            <a:r>
              <a:rPr lang="en-GB" dirty="0"/>
              <a:t>System does not exist before construction</a:t>
            </a:r>
          </a:p>
          <a:p>
            <a:pPr lvl="1"/>
            <a:r>
              <a:rPr lang="en-GB" dirty="0"/>
              <a:t>Simulation model. Calibrated against measurement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2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0707-7C22-4257-820B-1724F975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Tools &amp; Data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1BDA55-7B43-4701-8807-BD142D4F3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of one building in Tartu</a:t>
            </a:r>
          </a:p>
          <a:p>
            <a:pPr lvl="1"/>
            <a:r>
              <a:rPr lang="en-US" dirty="0"/>
              <a:t>Heating load, hourly</a:t>
            </a:r>
          </a:p>
          <a:p>
            <a:pPr lvl="1"/>
            <a:r>
              <a:rPr lang="en-US" dirty="0"/>
              <a:t>Climate, hourly</a:t>
            </a:r>
          </a:p>
          <a:p>
            <a:pPr lvl="1"/>
            <a:r>
              <a:rPr lang="en-US" dirty="0"/>
              <a:t>Calendar &amp; Bank Holidays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E6E14A-FF0F-414C-9B3C-C4626CF8D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14"/>
          <a:stretch/>
        </p:blipFill>
        <p:spPr>
          <a:xfrm>
            <a:off x="3848986" y="4530655"/>
            <a:ext cx="7726383" cy="232734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978DE945-2564-47B6-8207-8BAB9A962C82}"/>
              </a:ext>
            </a:extLst>
          </p:cNvPr>
          <p:cNvSpPr/>
          <p:nvPr/>
        </p:nvSpPr>
        <p:spPr>
          <a:xfrm>
            <a:off x="3848986" y="3429000"/>
            <a:ext cx="4412512" cy="3429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Calendar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D995253-AF3D-4E92-8831-E84B729DEA33}"/>
              </a:ext>
            </a:extLst>
          </p:cNvPr>
          <p:cNvSpPr/>
          <p:nvPr/>
        </p:nvSpPr>
        <p:spPr>
          <a:xfrm>
            <a:off x="9207796" y="3429000"/>
            <a:ext cx="2413590" cy="3429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err="1">
                <a:solidFill>
                  <a:schemeClr val="accent1">
                    <a:lumMod val="50000"/>
                  </a:schemeClr>
                </a:solidFill>
              </a:rPr>
              <a:t>Climate</a:t>
            </a:r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s-E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ºC</a:t>
            </a:r>
            <a:r>
              <a:rPr lang="es-ES" dirty="0">
                <a:solidFill>
                  <a:srgbClr val="FF0000"/>
                </a:solidFill>
              </a:rPr>
              <a:t>              W/m2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6A7C533-0111-40B4-B30C-02C72E92723B}"/>
              </a:ext>
            </a:extLst>
          </p:cNvPr>
          <p:cNvSpPr/>
          <p:nvPr/>
        </p:nvSpPr>
        <p:spPr>
          <a:xfrm>
            <a:off x="8261498" y="3429000"/>
            <a:ext cx="946298" cy="34290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Load</a:t>
            </a:r>
          </a:p>
          <a:p>
            <a:r>
              <a:rPr lang="es-ES" dirty="0">
                <a:solidFill>
                  <a:srgbClr val="FF0000"/>
                </a:solidFill>
              </a:rPr>
              <a:t>KW</a:t>
            </a:r>
          </a:p>
          <a:p>
            <a:r>
              <a:rPr lang="es-ES" dirty="0" err="1">
                <a:solidFill>
                  <a:srgbClr val="FF0000"/>
                </a:solidFill>
              </a:rPr>
              <a:t>or</a:t>
            </a:r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KWh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A69254C-8523-4327-90DB-BD37F112774F}"/>
              </a:ext>
            </a:extLst>
          </p:cNvPr>
          <p:cNvCxnSpPr>
            <a:cxnSpLocks/>
          </p:cNvCxnSpPr>
          <p:nvPr/>
        </p:nvCxnSpPr>
        <p:spPr>
          <a:xfrm>
            <a:off x="4416800" y="5195172"/>
            <a:ext cx="0" cy="10355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54AAF9E-570A-447F-A2EC-8CF2ED941265}"/>
              </a:ext>
            </a:extLst>
          </p:cNvPr>
          <p:cNvSpPr txBox="1"/>
          <p:nvPr/>
        </p:nvSpPr>
        <p:spPr>
          <a:xfrm>
            <a:off x="4577252" y="5195172"/>
            <a:ext cx="127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Hourly</a:t>
            </a:r>
            <a:r>
              <a:rPr lang="es-ES" dirty="0">
                <a:solidFill>
                  <a:srgbClr val="FF0000"/>
                </a:solidFill>
              </a:rPr>
              <a:t> data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F3489F-10D7-4AE1-A58D-133AB6183C65}"/>
              </a:ext>
            </a:extLst>
          </p:cNvPr>
          <p:cNvSpPr txBox="1"/>
          <p:nvPr/>
        </p:nvSpPr>
        <p:spPr>
          <a:xfrm>
            <a:off x="4577252" y="5564504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Should</a:t>
            </a:r>
            <a:r>
              <a:rPr lang="es-ES" dirty="0">
                <a:solidFill>
                  <a:srgbClr val="FF0000"/>
                </a:solidFill>
              </a:rPr>
              <a:t> be 8760h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BBBE514-A2D9-4080-8C15-5D95C62C1075}"/>
              </a:ext>
            </a:extLst>
          </p:cNvPr>
          <p:cNvSpPr txBox="1"/>
          <p:nvPr/>
        </p:nvSpPr>
        <p:spPr>
          <a:xfrm>
            <a:off x="4577252" y="593383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But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there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is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some</a:t>
            </a:r>
            <a:r>
              <a:rPr lang="es-ES" dirty="0">
                <a:solidFill>
                  <a:srgbClr val="FF0000"/>
                </a:solidFill>
              </a:rPr>
              <a:t> data </a:t>
            </a:r>
            <a:r>
              <a:rPr lang="es-ES" dirty="0" err="1">
                <a:solidFill>
                  <a:srgbClr val="FF0000"/>
                </a:solidFill>
              </a:rPr>
              <a:t>loss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6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EA01-6C75-4B68-86B9-776419D8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Scopes/Approaches</a:t>
            </a:r>
            <a:endParaRPr lang="es-ES" dirty="0"/>
          </a:p>
        </p:txBody>
      </p:sp>
      <p:pic>
        <p:nvPicPr>
          <p:cNvPr id="7" name="Imagen 6" descr="Una carretera con pasto alrededor&#10;&#10;Descripción generada automáticamente">
            <a:extLst>
              <a:ext uri="{FF2B5EF4-FFF2-40B4-BE49-F238E27FC236}">
                <a16:creationId xmlns:a16="http://schemas.microsoft.com/office/drawing/2014/main" id="{A6B2EBD7-AB99-4B58-AB14-CD20793CF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1459477"/>
            <a:ext cx="3374990" cy="2436857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E1C9CB46-8EB8-4AC3-9DB0-616BB37A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24" y="2358599"/>
            <a:ext cx="3552552" cy="2442380"/>
          </a:xfrm>
          <a:prstGeom prst="rect">
            <a:avLst/>
          </a:prstGeom>
        </p:spPr>
      </p:pic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4155061-72C9-4576-B90E-C41D06D68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427" y="3136632"/>
            <a:ext cx="3552552" cy="285522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CFDD9EA-3480-4984-BE9E-4A8111837831}"/>
              </a:ext>
            </a:extLst>
          </p:cNvPr>
          <p:cNvSpPr txBox="1"/>
          <p:nvPr/>
        </p:nvSpPr>
        <p:spPr>
          <a:xfrm>
            <a:off x="7054686" y="1496729"/>
            <a:ext cx="227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No </a:t>
            </a:r>
            <a:r>
              <a:rPr lang="es-ES" dirty="0" err="1"/>
              <a:t>pre-existing</a:t>
            </a:r>
            <a:r>
              <a:rPr lang="es-ES" dirty="0"/>
              <a:t> status.</a:t>
            </a:r>
          </a:p>
          <a:p>
            <a:r>
              <a:rPr lang="es-ES" dirty="0"/>
              <a:t>Can </a:t>
            </a:r>
            <a:r>
              <a:rPr lang="es-ES" dirty="0" err="1"/>
              <a:t>not</a:t>
            </a:r>
            <a:r>
              <a:rPr lang="es-ES" dirty="0"/>
              <a:t> be </a:t>
            </a:r>
            <a:r>
              <a:rPr lang="es-ES" dirty="0" err="1"/>
              <a:t>measured</a:t>
            </a:r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C345090-95DC-42BD-9BC9-5E26B21A6081}"/>
              </a:ext>
            </a:extLst>
          </p:cNvPr>
          <p:cNvSpPr txBox="1"/>
          <p:nvPr/>
        </p:nvSpPr>
        <p:spPr>
          <a:xfrm>
            <a:off x="7999112" y="2358599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Build</a:t>
            </a:r>
            <a:r>
              <a:rPr lang="es-ES" dirty="0"/>
              <a:t> a </a:t>
            </a:r>
            <a:r>
              <a:rPr lang="es-ES" dirty="0" err="1"/>
              <a:t>model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07E4BE3-C78D-480D-A47A-5AB11F2A9438}"/>
              </a:ext>
            </a:extLst>
          </p:cNvPr>
          <p:cNvSpPr txBox="1"/>
          <p:nvPr/>
        </p:nvSpPr>
        <p:spPr>
          <a:xfrm>
            <a:off x="9329155" y="3031721"/>
            <a:ext cx="230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Calibrate</a:t>
            </a:r>
            <a:r>
              <a:rPr lang="es-ES" dirty="0"/>
              <a:t> </a:t>
            </a:r>
            <a:r>
              <a:rPr lang="es-ES" dirty="0" err="1"/>
              <a:t>aganist</a:t>
            </a:r>
            <a:endParaRPr lang="es-ES" dirty="0"/>
          </a:p>
          <a:p>
            <a:r>
              <a:rPr lang="es-ES" dirty="0" err="1"/>
              <a:t>Post-construction</a:t>
            </a:r>
            <a:r>
              <a:rPr lang="es-ES" dirty="0"/>
              <a:t> data</a:t>
            </a:r>
            <a:endParaRPr lang="en-GB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A68930E-391B-44B9-82A2-84799AFB103B}"/>
              </a:ext>
            </a:extLst>
          </p:cNvPr>
          <p:cNvGrpSpPr/>
          <p:nvPr/>
        </p:nvGrpSpPr>
        <p:grpSpPr>
          <a:xfrm>
            <a:off x="6182192" y="3704846"/>
            <a:ext cx="4019456" cy="2503228"/>
            <a:chOff x="300268" y="4366383"/>
            <a:chExt cx="4019456" cy="250322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5543D306-54DA-4284-95AD-102A4A21DA33}"/>
                </a:ext>
              </a:extLst>
            </p:cNvPr>
            <p:cNvSpPr/>
            <p:nvPr/>
          </p:nvSpPr>
          <p:spPr>
            <a:xfrm>
              <a:off x="300268" y="4584526"/>
              <a:ext cx="3892619" cy="21168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Imagen 15" descr="Gráfico&#10;&#10;Descripción generada automáticamente">
              <a:extLst>
                <a:ext uri="{FF2B5EF4-FFF2-40B4-BE49-F238E27FC236}">
                  <a16:creationId xmlns:a16="http://schemas.microsoft.com/office/drawing/2014/main" id="{C0787F3A-A6F2-463A-9025-24E8B91C6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69" y="4366383"/>
              <a:ext cx="4019455" cy="2503228"/>
            </a:xfrm>
            <a:prstGeom prst="rect">
              <a:avLst/>
            </a:prstGeom>
          </p:spPr>
        </p:pic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D8FE66-71F9-4DDB-BAA6-6977A0B6FEDE}"/>
              </a:ext>
            </a:extLst>
          </p:cNvPr>
          <p:cNvSpPr txBox="1"/>
          <p:nvPr/>
        </p:nvSpPr>
        <p:spPr>
          <a:xfrm>
            <a:off x="7647536" y="6024608"/>
            <a:ext cx="3029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Perform</a:t>
            </a:r>
            <a:r>
              <a:rPr lang="es-ES" dirty="0"/>
              <a:t> </a:t>
            </a:r>
            <a:r>
              <a:rPr lang="es-ES" dirty="0" err="1"/>
              <a:t>changes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r>
              <a:rPr lang="es-ES" dirty="0"/>
              <a:t>&amp; </a:t>
            </a:r>
            <a:r>
              <a:rPr lang="es-ES" dirty="0" err="1"/>
              <a:t>assess</a:t>
            </a:r>
            <a:r>
              <a:rPr lang="es-ES" dirty="0"/>
              <a:t> </a:t>
            </a:r>
            <a:r>
              <a:rPr lang="es-ES" dirty="0" err="1"/>
              <a:t>baseline</a:t>
            </a:r>
            <a:r>
              <a:rPr lang="es-ES" dirty="0"/>
              <a:t> (blue line)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737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Measurement &amp; Verification (Summary)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CDFE52-8DBC-4FB1-9219-E0147B5A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Measurement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performance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system</a:t>
            </a:r>
            <a:endParaRPr lang="es-ES" dirty="0"/>
          </a:p>
          <a:p>
            <a:pPr lvl="1"/>
            <a:r>
              <a:rPr lang="es-ES" dirty="0" err="1"/>
              <a:t>Improvements</a:t>
            </a:r>
            <a:r>
              <a:rPr lang="es-ES" dirty="0"/>
              <a:t> vs a </a:t>
            </a:r>
            <a:r>
              <a:rPr lang="es-ES" dirty="0" err="1"/>
              <a:t>baseline</a:t>
            </a:r>
            <a:endParaRPr lang="es-ES" dirty="0"/>
          </a:p>
          <a:p>
            <a:pPr lvl="1"/>
            <a:r>
              <a:rPr lang="es-ES" dirty="0" err="1"/>
              <a:t>Allowing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corrections</a:t>
            </a:r>
            <a:r>
              <a:rPr lang="es-ES" dirty="0"/>
              <a:t> </a:t>
            </a:r>
            <a:r>
              <a:rPr lang="es-ES" dirty="0" err="1"/>
              <a:t>due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climate</a:t>
            </a:r>
            <a:r>
              <a:rPr lang="es-ES" dirty="0"/>
              <a:t> &amp; use </a:t>
            </a:r>
            <a:r>
              <a:rPr lang="es-ES" dirty="0" err="1"/>
              <a:t>factors</a:t>
            </a:r>
            <a:endParaRPr lang="es-ES" dirty="0"/>
          </a:p>
          <a:p>
            <a:r>
              <a:rPr lang="es-ES" dirty="0"/>
              <a:t>Uses</a:t>
            </a:r>
          </a:p>
          <a:p>
            <a:pPr lvl="1"/>
            <a:r>
              <a:rPr lang="es-ES" dirty="0"/>
              <a:t>Performance-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contracts</a:t>
            </a:r>
            <a:endParaRPr lang="es-ES" dirty="0"/>
          </a:p>
          <a:p>
            <a:pPr lvl="1"/>
            <a:r>
              <a:rPr lang="es-ES" dirty="0" err="1"/>
              <a:t>Corporate</a:t>
            </a:r>
            <a:r>
              <a:rPr lang="es-ES" dirty="0"/>
              <a:t> Energy Management </a:t>
            </a:r>
            <a:r>
              <a:rPr lang="es-ES" dirty="0" err="1"/>
              <a:t>Policies</a:t>
            </a:r>
            <a:endParaRPr lang="es-ES" dirty="0"/>
          </a:p>
          <a:p>
            <a:r>
              <a:rPr lang="es-ES" dirty="0" err="1"/>
              <a:t>Methods</a:t>
            </a:r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base </a:t>
            </a:r>
            <a:r>
              <a:rPr lang="es-ES" dirty="0" err="1"/>
              <a:t>methodologies</a:t>
            </a:r>
            <a:endParaRPr lang="es-ES" dirty="0"/>
          </a:p>
          <a:p>
            <a:pPr lvl="1"/>
            <a:r>
              <a:rPr lang="es-ES" dirty="0" err="1"/>
              <a:t>Various</a:t>
            </a:r>
            <a:r>
              <a:rPr lang="es-ES" dirty="0"/>
              <a:t> </a:t>
            </a:r>
            <a:r>
              <a:rPr lang="es-ES" dirty="0" err="1"/>
              <a:t>scopes</a:t>
            </a:r>
            <a:endParaRPr lang="es-ES" dirty="0"/>
          </a:p>
          <a:p>
            <a:pPr lvl="1"/>
            <a:r>
              <a:rPr lang="es-ES" dirty="0" err="1"/>
              <a:t>Adapted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case-</a:t>
            </a:r>
            <a:r>
              <a:rPr lang="es-ES" dirty="0" err="1"/>
              <a:t>by</a:t>
            </a:r>
            <a:r>
              <a:rPr lang="es-ES" dirty="0"/>
              <a:t>-case basis (</a:t>
            </a:r>
            <a:r>
              <a:rPr lang="es-ES" dirty="0" err="1"/>
              <a:t>agreement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stakeholders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8342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Meters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Electricity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Natural Gas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Heat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Fuels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42471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Electricity</a:t>
            </a:r>
            <a:r>
              <a:rPr lang="es-ES" dirty="0"/>
              <a:t> </a:t>
            </a:r>
            <a:r>
              <a:rPr lang="es-ES" dirty="0" err="1"/>
              <a:t>Meters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59DF0-4E70-45F4-B266-8D5D7443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Smart </a:t>
            </a:r>
            <a:r>
              <a:rPr lang="es-ES" dirty="0" err="1"/>
              <a:t>meters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 in EU.</a:t>
            </a:r>
          </a:p>
          <a:p>
            <a:r>
              <a:rPr lang="es-ES" dirty="0" err="1"/>
              <a:t>Instantaneous</a:t>
            </a:r>
            <a:r>
              <a:rPr lang="es-ES" dirty="0"/>
              <a:t> </a:t>
            </a:r>
            <a:r>
              <a:rPr lang="es-ES" dirty="0" err="1"/>
              <a:t>metering</a:t>
            </a:r>
            <a:r>
              <a:rPr lang="es-ES" dirty="0"/>
              <a:t> </a:t>
            </a:r>
            <a:r>
              <a:rPr lang="es-ES" dirty="0" err="1"/>
              <a:t>available</a:t>
            </a:r>
            <a:endParaRPr lang="es-ES" dirty="0"/>
          </a:p>
          <a:p>
            <a:r>
              <a:rPr lang="es-ES" dirty="0"/>
              <a:t>In </a:t>
            </a:r>
            <a:r>
              <a:rPr lang="es-ES" dirty="0" err="1"/>
              <a:t>practical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Network </a:t>
            </a:r>
            <a:r>
              <a:rPr lang="es-ES" dirty="0" err="1"/>
              <a:t>stability</a:t>
            </a:r>
            <a:r>
              <a:rPr lang="es-ES" dirty="0"/>
              <a:t> ~1minute</a:t>
            </a:r>
          </a:p>
          <a:p>
            <a:pPr lvl="1"/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consummers</a:t>
            </a:r>
            <a:r>
              <a:rPr lang="es-ES" dirty="0"/>
              <a:t> ~10-15minute</a:t>
            </a:r>
          </a:p>
          <a:p>
            <a:pPr lvl="1"/>
            <a:r>
              <a:rPr lang="es-ES" dirty="0"/>
              <a:t>Regular </a:t>
            </a:r>
            <a:r>
              <a:rPr lang="es-ES" dirty="0" err="1"/>
              <a:t>applications</a:t>
            </a:r>
            <a:r>
              <a:rPr lang="es-ES" dirty="0"/>
              <a:t> ~1h</a:t>
            </a:r>
          </a:p>
        </p:txBody>
      </p:sp>
    </p:spTree>
    <p:extLst>
      <p:ext uri="{BB962C8B-B14F-4D97-AF65-F5344CB8AC3E}">
        <p14:creationId xmlns:p14="http://schemas.microsoft.com/office/powerpoint/2010/main" val="4087974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34DCD77-2907-46F3-86C8-A742469E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662" y="1070975"/>
            <a:ext cx="4961349" cy="40990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65CB35-7A5B-417A-B52F-DED6167F9812}"/>
              </a:ext>
            </a:extLst>
          </p:cNvPr>
          <p:cNvSpPr txBox="1"/>
          <p:nvPr/>
        </p:nvSpPr>
        <p:spPr>
          <a:xfrm>
            <a:off x="3820439" y="5169980"/>
            <a:ext cx="4821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Hourly</a:t>
            </a:r>
            <a:r>
              <a:rPr lang="es-ES" dirty="0"/>
              <a:t> </a:t>
            </a:r>
            <a:r>
              <a:rPr lang="es-ES" dirty="0" err="1"/>
              <a:t>consumption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household</a:t>
            </a:r>
            <a:r>
              <a:rPr lang="es-ES" dirty="0"/>
              <a:t>.</a:t>
            </a:r>
          </a:p>
          <a:p>
            <a:r>
              <a:rPr lang="es-ES" dirty="0" err="1"/>
              <a:t>Ibformation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r>
              <a:rPr lang="es-ES" dirty="0"/>
              <a:t> Company.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2E609B7-CECE-4473-A8D5-2AF1D54B0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319" y="2458489"/>
            <a:ext cx="3209925" cy="1323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2591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Medidor de electricidad&#10;&#10;Descripción generada automáticamente con confianza media">
            <a:extLst>
              <a:ext uri="{FF2B5EF4-FFF2-40B4-BE49-F238E27FC236}">
                <a16:creationId xmlns:a16="http://schemas.microsoft.com/office/drawing/2014/main" id="{70489208-F180-4A27-9A03-2C8D0B920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45" y="758798"/>
            <a:ext cx="5553511" cy="497733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798EC7F-C504-4724-8DA1-4F1EC4692AC5}"/>
              </a:ext>
            </a:extLst>
          </p:cNvPr>
          <p:cNvSpPr txBox="1"/>
          <p:nvPr/>
        </p:nvSpPr>
        <p:spPr>
          <a:xfrm>
            <a:off x="4173045" y="5736132"/>
            <a:ext cx="609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hlinkClick r:id="rId3"/>
              </a:rPr>
              <a:t>https://www.flickr.com/photos/traftery/4493063693</a:t>
            </a:r>
            <a:endParaRPr lang="es-ES" sz="1200" dirty="0"/>
          </a:p>
          <a:p>
            <a:r>
              <a:rPr lang="es-ES" sz="1200" dirty="0">
                <a:hlinkClick r:id="rId4"/>
              </a:rPr>
              <a:t>https://creativecommons.org/licenses/by-nc-sa/2.0/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851610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Gas </a:t>
            </a:r>
            <a:r>
              <a:rPr lang="es-ES" dirty="0" err="1"/>
              <a:t>Meters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A59DF0-4E70-45F4-B266-8D5D74439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Smart </a:t>
            </a:r>
            <a:r>
              <a:rPr lang="es-ES" dirty="0" err="1"/>
              <a:t>meters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yet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.</a:t>
            </a:r>
          </a:p>
          <a:p>
            <a:r>
              <a:rPr lang="es-ES" dirty="0"/>
              <a:t>(</a:t>
            </a:r>
            <a:r>
              <a:rPr lang="es-ES" dirty="0" err="1"/>
              <a:t>Very</a:t>
            </a:r>
            <a:r>
              <a:rPr lang="es-ES" dirty="0"/>
              <a:t>) </a:t>
            </a:r>
            <a:r>
              <a:rPr lang="es-ES" dirty="0" err="1"/>
              <a:t>large</a:t>
            </a:r>
            <a:r>
              <a:rPr lang="es-ES" dirty="0"/>
              <a:t> industries: </a:t>
            </a:r>
            <a:r>
              <a:rPr lang="es-ES" dirty="0" err="1"/>
              <a:t>Daily</a:t>
            </a:r>
            <a:r>
              <a:rPr lang="es-ES" dirty="0"/>
              <a:t> </a:t>
            </a:r>
            <a:r>
              <a:rPr lang="es-ES" dirty="0" err="1"/>
              <a:t>values</a:t>
            </a:r>
            <a:endParaRPr lang="es-ES" dirty="0"/>
          </a:p>
          <a:p>
            <a:r>
              <a:rPr lang="es-ES" dirty="0" err="1"/>
              <a:t>Others</a:t>
            </a:r>
            <a:r>
              <a:rPr lang="es-ES" dirty="0"/>
              <a:t>: </a:t>
            </a:r>
            <a:r>
              <a:rPr lang="es-ES" dirty="0" err="1"/>
              <a:t>monthly</a:t>
            </a:r>
            <a:r>
              <a:rPr lang="es-ES" dirty="0"/>
              <a:t> </a:t>
            </a:r>
            <a:r>
              <a:rPr lang="es-ES" dirty="0" err="1"/>
              <a:t>aggregated</a:t>
            </a:r>
            <a:r>
              <a:rPr lang="es-ES" dirty="0"/>
              <a:t> data</a:t>
            </a:r>
          </a:p>
          <a:p>
            <a:r>
              <a:rPr lang="es-ES" dirty="0" err="1"/>
              <a:t>Device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volumen: Nm3</a:t>
            </a:r>
          </a:p>
          <a:p>
            <a:r>
              <a:rPr lang="es-ES" dirty="0" err="1"/>
              <a:t>Density</a:t>
            </a:r>
            <a:r>
              <a:rPr lang="es-ES" dirty="0"/>
              <a:t> &amp;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tabulated</a:t>
            </a:r>
            <a:r>
              <a:rPr lang="es-ES" dirty="0"/>
              <a:t> per </a:t>
            </a:r>
            <a:r>
              <a:rPr lang="es-ES" dirty="0" err="1"/>
              <a:t>city</a:t>
            </a:r>
            <a:r>
              <a:rPr lang="es-ES" dirty="0"/>
              <a:t>, </a:t>
            </a:r>
            <a:r>
              <a:rPr lang="es-ES" dirty="0" err="1"/>
              <a:t>day</a:t>
            </a:r>
            <a:r>
              <a:rPr lang="es-ES" dirty="0"/>
              <a:t> &amp; </a:t>
            </a:r>
            <a:r>
              <a:rPr lang="es-ES" dirty="0" err="1"/>
              <a:t>pressure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4520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Gas </a:t>
            </a:r>
            <a:r>
              <a:rPr lang="es-ES" dirty="0" err="1"/>
              <a:t>Meters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22A331-FA07-4898-9B82-2B979F90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8" y="1851273"/>
            <a:ext cx="4107196" cy="1930733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40B4207-8472-4E2D-BE87-DF9D53D5D71A}"/>
              </a:ext>
            </a:extLst>
          </p:cNvPr>
          <p:cNvSpPr txBox="1"/>
          <p:nvPr/>
        </p:nvSpPr>
        <p:spPr>
          <a:xfrm>
            <a:off x="3416299" y="1543496"/>
            <a:ext cx="7035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3"/>
              </a:rPr>
              <a:t>https://www.enagas.es/enagas/es/Gestion_Tecnica_Sistema/CalidadGas/CalidadGasMunicipio</a:t>
            </a:r>
            <a:endParaRPr lang="es-ES" sz="1400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E557980D-BD5C-4E59-817C-FD28F2786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21836"/>
              </p:ext>
            </p:extLst>
          </p:nvPr>
        </p:nvGraphicFramePr>
        <p:xfrm>
          <a:off x="6588127" y="3429000"/>
          <a:ext cx="5443006" cy="3558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471C27A3-08C5-4EBD-8DF1-DD6F49B4214C}"/>
              </a:ext>
            </a:extLst>
          </p:cNvPr>
          <p:cNvSpPr txBox="1"/>
          <p:nvPr/>
        </p:nvSpPr>
        <p:spPr>
          <a:xfrm>
            <a:off x="8349290" y="5158048"/>
            <a:ext cx="129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~+- 1%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6409798-6984-47C7-8B8A-175455C17973}"/>
              </a:ext>
            </a:extLst>
          </p:cNvPr>
          <p:cNvSpPr txBox="1"/>
          <p:nvPr/>
        </p:nvSpPr>
        <p:spPr>
          <a:xfrm rot="16200000">
            <a:off x="5786464" y="4731488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kWh/m3</a:t>
            </a:r>
          </a:p>
        </p:txBody>
      </p:sp>
    </p:spTree>
    <p:extLst>
      <p:ext uri="{BB962C8B-B14F-4D97-AF65-F5344CB8AC3E}">
        <p14:creationId xmlns:p14="http://schemas.microsoft.com/office/powerpoint/2010/main" val="35823278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29BA1-0424-4239-BECD-93424E52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Natural Gas </a:t>
            </a:r>
            <a:r>
              <a:rPr lang="es-ES" dirty="0" err="1"/>
              <a:t>Meters</a:t>
            </a:r>
            <a:endParaRPr lang="es-ES" dirty="0"/>
          </a:p>
        </p:txBody>
      </p:sp>
      <p:pic>
        <p:nvPicPr>
          <p:cNvPr id="4" name="Imagen 3" descr="Imagen que contiene interior, tabla, escritorio, refrigerador&#10;&#10;Descripción generada automáticamente">
            <a:extLst>
              <a:ext uri="{FF2B5EF4-FFF2-40B4-BE49-F238E27FC236}">
                <a16:creationId xmlns:a16="http://schemas.microsoft.com/office/drawing/2014/main" id="{BA5731AD-48F6-4B33-A8A9-4A00A3B93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96" y="1690688"/>
            <a:ext cx="6096000" cy="4572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52E4C02-C620-46EA-9E9E-F8B9C58C67F7}"/>
              </a:ext>
            </a:extLst>
          </p:cNvPr>
          <p:cNvSpPr txBox="1"/>
          <p:nvPr/>
        </p:nvSpPr>
        <p:spPr>
          <a:xfrm>
            <a:off x="3567224" y="6211669"/>
            <a:ext cx="3599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>
                <a:hlinkClick r:id="rId3"/>
              </a:rPr>
              <a:t>https://commons.wikimedia.org/wiki/File:Gas_meter.jpg</a:t>
            </a:r>
            <a:r>
              <a:rPr lang="es-ES" sz="1050" dirty="0"/>
              <a:t> </a:t>
            </a:r>
            <a:r>
              <a:rPr lang="en-US" sz="1050" dirty="0">
                <a:hlinkClick r:id="rId4" tooltip="w:en:Creative Commons"/>
              </a:rPr>
              <a:t>Creative Commons</a:t>
            </a:r>
            <a:r>
              <a:rPr lang="en-US" sz="1050" dirty="0"/>
              <a:t> </a:t>
            </a:r>
            <a:r>
              <a:rPr lang="en-US" sz="1050" dirty="0">
                <a:hlinkClick r:id="rId5"/>
              </a:rPr>
              <a:t>Attribution-Share Alike 2.0 Austria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11305170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9BC1B2-5778-479D-91B9-8CC85371A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Devices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hydraulic</a:t>
            </a:r>
            <a:r>
              <a:rPr lang="es-ES" dirty="0"/>
              <a:t> </a:t>
            </a:r>
            <a:r>
              <a:rPr lang="es-ES" dirty="0" err="1"/>
              <a:t>heating</a:t>
            </a:r>
            <a:r>
              <a:rPr lang="es-ES" dirty="0"/>
              <a:t>/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GB" dirty="0"/>
          </a:p>
        </p:txBody>
      </p:sp>
      <p:pic>
        <p:nvPicPr>
          <p:cNvPr id="6" name="Imagen 5" descr="Imagen que contiene máquina de coser, aparato, interior, cocina&#10;&#10;Descripción generada automáticamente">
            <a:extLst>
              <a:ext uri="{FF2B5EF4-FFF2-40B4-BE49-F238E27FC236}">
                <a16:creationId xmlns:a16="http://schemas.microsoft.com/office/drawing/2014/main" id="{BA6E92AC-CB27-4ECE-9495-2F951C381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903" y="2543453"/>
            <a:ext cx="2419048" cy="3429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642595B-18D6-4CB0-AC36-B085E0D086E1}"/>
              </a:ext>
            </a:extLst>
          </p:cNvPr>
          <p:cNvSpPr/>
          <p:nvPr/>
        </p:nvSpPr>
        <p:spPr>
          <a:xfrm>
            <a:off x="6496493" y="6107390"/>
            <a:ext cx="5695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 heat meter attached to a </a:t>
            </a:r>
            <a:r>
              <a:rPr lang="en-GB" sz="1400" dirty="0">
                <a:hlinkClick r:id="rId3" tooltip="Heat exchanger"/>
              </a:rPr>
              <a:t>heat exchanger</a:t>
            </a:r>
            <a:r>
              <a:rPr lang="en-GB" sz="1400" dirty="0"/>
              <a:t> in a </a:t>
            </a:r>
            <a:r>
              <a:rPr lang="en-GB" sz="1400" dirty="0">
                <a:hlinkClick r:id="rId4" tooltip="District heating substation"/>
              </a:rPr>
              <a:t>District heating substation</a:t>
            </a:r>
            <a:r>
              <a:rPr lang="en-GB" sz="1400" dirty="0"/>
              <a:t> in a residential </a:t>
            </a:r>
            <a:r>
              <a:rPr lang="en-GB" sz="1400" dirty="0" err="1"/>
              <a:t>neighborhood</a:t>
            </a:r>
            <a:r>
              <a:rPr lang="en-GB" sz="1400" dirty="0"/>
              <a:t>. Right in white-blue: the calculator; in the </a:t>
            </a:r>
            <a:r>
              <a:rPr lang="en-GB" sz="1400" dirty="0" err="1"/>
              <a:t>center</a:t>
            </a:r>
            <a:r>
              <a:rPr lang="en-GB" sz="1400" dirty="0"/>
              <a:t> in bronze: the ultrasonic flow meter, © </a:t>
            </a:r>
            <a:r>
              <a:rPr lang="en-GB" sz="1400" dirty="0" err="1"/>
              <a:t>Ulrichulrich</a:t>
            </a:r>
            <a:r>
              <a:rPr lang="en-GB" sz="1400" dirty="0"/>
              <a:t> CC BY-SA 3.0. </a:t>
            </a:r>
            <a:r>
              <a:rPr lang="en-GB" sz="1400" dirty="0">
                <a:hlinkClick r:id="rId5"/>
              </a:rPr>
              <a:t>link</a:t>
            </a:r>
            <a:endParaRPr lang="en-GB" sz="1400" dirty="0"/>
          </a:p>
        </p:txBody>
      </p:sp>
      <p:pic>
        <p:nvPicPr>
          <p:cNvPr id="9" name="Imagen 8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2525F80E-EF5E-4880-81F8-EE0AE3C051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00" y="2835366"/>
            <a:ext cx="3198402" cy="319840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7FD3F68-CCC3-4EAA-9F37-761BC88D997E}"/>
              </a:ext>
            </a:extLst>
          </p:cNvPr>
          <p:cNvSpPr/>
          <p:nvPr/>
        </p:nvSpPr>
        <p:spPr>
          <a:xfrm>
            <a:off x="3416299" y="5510548"/>
            <a:ext cx="3374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7"/>
              </a:rPr>
              <a:t>https://www.kamstrup.com/en-en/heat-solutions/heat-meters/multical-303</a:t>
            </a:r>
            <a:r>
              <a:rPr lang="en-GB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666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36575FB-1045-4A6B-89FE-9B929987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Heat loads in buildings</a:t>
            </a:r>
            <a:endParaRPr lang="es-E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78F7552-9E94-4878-BEF2-74E133FB6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Energy balance Heating &amp; Cooling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Relation to climate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04427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C0AC35C-280E-4809-8998-9CF1F00D0821}"/>
              </a:ext>
            </a:extLst>
          </p:cNvPr>
          <p:cNvSpPr/>
          <p:nvPr/>
        </p:nvSpPr>
        <p:spPr>
          <a:xfrm>
            <a:off x="3986563" y="2301411"/>
            <a:ext cx="316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https://youtu.be/LR0rQ5vK8do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BA943D-08F0-4B38-8430-1BA4E377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199" y="1514042"/>
            <a:ext cx="4455269" cy="25060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FF40DD0-2373-4BFF-BF21-291DCE2B2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35" y="4033355"/>
            <a:ext cx="4832662" cy="2718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E0B8785-B178-4CE4-9A19-12EAB47C8C32}"/>
                  </a:ext>
                </a:extLst>
              </p:cNvPr>
              <p:cNvSpPr txBox="1"/>
              <p:nvPr/>
            </p:nvSpPr>
            <p:spPr>
              <a:xfrm>
                <a:off x="2871402" y="4466164"/>
                <a:ext cx="405874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E0B8785-B178-4CE4-9A19-12EAB47C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02" y="4466164"/>
                <a:ext cx="4058740" cy="4653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9DC91F0-EC6C-49FD-993D-9D3555ACE662}"/>
                  </a:ext>
                </a:extLst>
              </p:cNvPr>
              <p:cNvSpPr txBox="1"/>
              <p:nvPr/>
            </p:nvSpPr>
            <p:spPr>
              <a:xfrm>
                <a:off x="2871402" y="5014537"/>
                <a:ext cx="355885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𝑘𝑊h</m:t>
                          </m:r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∗[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B9DC91F0-EC6C-49FD-993D-9D3555ACE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02" y="5014537"/>
                <a:ext cx="355885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E6C31C3-8685-4267-8CB3-B84E95F9E6B6}"/>
                  </a:ext>
                </a:extLst>
              </p:cNvPr>
              <p:cNvSpPr txBox="1"/>
              <p:nvPr/>
            </p:nvSpPr>
            <p:spPr>
              <a:xfrm>
                <a:off x="2871402" y="5686781"/>
                <a:ext cx="3490443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𝑘𝑊h</m:t>
                          </m:r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𝑘𝑊h</m:t>
                              </m:r>
                            </m:num>
                            <m:den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∗[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E6C31C3-8685-4267-8CB3-B84E95F9E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02" y="5686781"/>
                <a:ext cx="3490443" cy="616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82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5BDB199-D76A-482A-8C1A-DE0ECEA8D9E4}"/>
              </a:ext>
            </a:extLst>
          </p:cNvPr>
          <p:cNvSpPr/>
          <p:nvPr/>
        </p:nvSpPr>
        <p:spPr>
          <a:xfrm>
            <a:off x="5801732" y="3059668"/>
            <a:ext cx="316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https://youtu.be/LR0rQ5vK8do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7033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CC154-ACA5-4BD1-AB9E-C41E63E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Heat Meters</a:t>
            </a:r>
          </a:p>
        </p:txBody>
      </p:sp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9DB8FF60-D7FE-4323-B1C4-4C8CA8EF5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6299" y="1825625"/>
            <a:ext cx="7937500" cy="4351338"/>
          </a:xfrm>
        </p:spPr>
        <p:txBody>
          <a:bodyPr>
            <a:normAutofit/>
          </a:bodyPr>
          <a:lstStyle/>
          <a:p>
            <a:r>
              <a:rPr lang="es-ES" dirty="0" err="1"/>
              <a:t>Relevant</a:t>
            </a:r>
            <a:r>
              <a:rPr lang="es-ES" dirty="0"/>
              <a:t> </a:t>
            </a:r>
            <a:r>
              <a:rPr lang="es-ES" dirty="0" err="1"/>
              <a:t>Issue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Rounding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. </a:t>
            </a:r>
            <a:r>
              <a:rPr lang="es-ES" dirty="0" err="1"/>
              <a:t>Particularly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water</a:t>
            </a:r>
            <a:r>
              <a:rPr lang="es-ES" dirty="0"/>
              <a:t> Flow</a:t>
            </a:r>
          </a:p>
          <a:p>
            <a:pPr lvl="1"/>
            <a:r>
              <a:rPr lang="es-ES" dirty="0"/>
              <a:t>Meter </a:t>
            </a:r>
            <a:r>
              <a:rPr lang="es-ES" dirty="0" err="1"/>
              <a:t>stores</a:t>
            </a:r>
            <a:r>
              <a:rPr lang="es-ES" dirty="0"/>
              <a:t> </a:t>
            </a:r>
            <a:r>
              <a:rPr lang="es-ES" dirty="0" err="1"/>
              <a:t>integrated</a:t>
            </a:r>
            <a:r>
              <a:rPr lang="es-ES" dirty="0"/>
              <a:t> Energy:</a:t>
            </a:r>
          </a:p>
          <a:p>
            <a:pPr lvl="2"/>
            <a:r>
              <a:rPr lang="es-ES" dirty="0" err="1"/>
              <a:t>Supply</a:t>
            </a:r>
            <a:r>
              <a:rPr lang="es-ES" dirty="0"/>
              <a:t>:    ∫  (volumen * </a:t>
            </a:r>
            <a:r>
              <a:rPr lang="es-ES" dirty="0" err="1"/>
              <a:t>T_supp</a:t>
            </a:r>
            <a:r>
              <a:rPr lang="es-ES" dirty="0"/>
              <a:t>)</a:t>
            </a:r>
          </a:p>
          <a:p>
            <a:pPr lvl="2"/>
            <a:r>
              <a:rPr lang="es-ES" dirty="0" err="1"/>
              <a:t>Return</a:t>
            </a:r>
            <a:r>
              <a:rPr lang="es-ES" dirty="0"/>
              <a:t>:    ∫  (volumen * </a:t>
            </a:r>
            <a:r>
              <a:rPr lang="es-ES" dirty="0" err="1"/>
              <a:t>T_return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energy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calculated</a:t>
            </a:r>
            <a:r>
              <a:rPr lang="es-ES" dirty="0"/>
              <a:t> as a </a:t>
            </a:r>
            <a:r>
              <a:rPr lang="es-ES" dirty="0" err="1"/>
              <a:t>substraction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variables</a:t>
            </a:r>
          </a:p>
          <a:p>
            <a:r>
              <a:rPr lang="es-ES" dirty="0" err="1"/>
              <a:t>Needs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corrected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fluids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water</a:t>
            </a:r>
            <a:r>
              <a:rPr lang="es-ES" dirty="0"/>
              <a:t>: </a:t>
            </a:r>
            <a:r>
              <a:rPr lang="es-ES" dirty="0" err="1"/>
              <a:t>Cp</a:t>
            </a:r>
            <a:r>
              <a:rPr lang="es-ES" dirty="0"/>
              <a:t> &amp; </a:t>
            </a:r>
            <a:r>
              <a:rPr lang="es-ES" dirty="0" err="1"/>
              <a:t>density</a:t>
            </a:r>
            <a:endParaRPr lang="es-ES" dirty="0"/>
          </a:p>
          <a:p>
            <a:r>
              <a:rPr lang="es-ES" dirty="0" err="1"/>
              <a:t>Measurement</a:t>
            </a:r>
            <a:r>
              <a:rPr lang="es-ES" dirty="0"/>
              <a:t> error &lt;&lt; 5% </a:t>
            </a:r>
            <a:r>
              <a:rPr lang="en-US" dirty="0"/>
              <a:t>(EN-1434–1:2015)</a:t>
            </a:r>
            <a:endParaRPr lang="es-ES" dirty="0"/>
          </a:p>
          <a:p>
            <a:pPr lvl="1"/>
            <a:endParaRPr lang="es-E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519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70956-CDFC-4975-99A2-8D6DFE7C7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Fuels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3C9838-6A58-4EC2-8B86-808A81C9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No </a:t>
            </a:r>
            <a:r>
              <a:rPr lang="es-ES" dirty="0" err="1"/>
              <a:t>continous</a:t>
            </a:r>
            <a:r>
              <a:rPr lang="es-ES" dirty="0"/>
              <a:t> </a:t>
            </a:r>
            <a:r>
              <a:rPr lang="es-ES" dirty="0" err="1"/>
              <a:t>metering</a:t>
            </a:r>
            <a:endParaRPr lang="es-ES" dirty="0"/>
          </a:p>
          <a:p>
            <a:pPr lvl="1"/>
            <a:r>
              <a:rPr lang="es-ES" dirty="0" err="1"/>
              <a:t>Unless</a:t>
            </a:r>
            <a:r>
              <a:rPr lang="es-ES" dirty="0"/>
              <a:t> </a:t>
            </a:r>
            <a:r>
              <a:rPr lang="es-ES" dirty="0" err="1"/>
              <a:t>especifically</a:t>
            </a:r>
            <a:r>
              <a:rPr lang="es-ES" dirty="0"/>
              <a:t> </a:t>
            </a:r>
            <a:r>
              <a:rPr lang="es-ES" dirty="0" err="1"/>
              <a:t>installed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-site.</a:t>
            </a:r>
          </a:p>
          <a:p>
            <a:r>
              <a:rPr lang="es-ES" dirty="0" err="1"/>
              <a:t>Purchase</a:t>
            </a:r>
            <a:r>
              <a:rPr lang="es-ES" dirty="0"/>
              <a:t> </a:t>
            </a:r>
            <a:r>
              <a:rPr lang="es-ES" dirty="0" err="1"/>
              <a:t>invoices</a:t>
            </a:r>
            <a:r>
              <a:rPr lang="es-ES" dirty="0"/>
              <a:t> &amp; </a:t>
            </a:r>
            <a:r>
              <a:rPr lang="es-ES" dirty="0" err="1"/>
              <a:t>delivery</a:t>
            </a:r>
            <a:r>
              <a:rPr lang="es-ES" dirty="0"/>
              <a:t> notes.</a:t>
            </a:r>
          </a:p>
          <a:p>
            <a:pPr lvl="1"/>
            <a:r>
              <a:rPr lang="es-ES" dirty="0"/>
              <a:t>i.e. 2017kg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biomass</a:t>
            </a:r>
            <a:r>
              <a:rPr lang="es-ES" dirty="0"/>
              <a:t> </a:t>
            </a:r>
            <a:r>
              <a:rPr lang="es-ES" dirty="0" err="1"/>
              <a:t>delivered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2021/09/12</a:t>
            </a:r>
          </a:p>
          <a:p>
            <a:r>
              <a:rPr lang="es-ES" dirty="0" err="1"/>
              <a:t>Uncertainties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capacity</a:t>
            </a:r>
            <a:endParaRPr lang="es-ES" dirty="0"/>
          </a:p>
          <a:p>
            <a:pPr lvl="1"/>
            <a:r>
              <a:rPr lang="es-ES" dirty="0" err="1"/>
              <a:t>Unaccounted</a:t>
            </a:r>
            <a:r>
              <a:rPr lang="es-ES" dirty="0"/>
              <a:t> </a:t>
            </a:r>
            <a:r>
              <a:rPr lang="es-ES" dirty="0" err="1"/>
              <a:t>storage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materials</a:t>
            </a:r>
            <a:endParaRPr lang="es-ES" dirty="0"/>
          </a:p>
          <a:p>
            <a:pPr lvl="2"/>
            <a:r>
              <a:rPr lang="es-ES" dirty="0"/>
              <a:t>i.e. 375kg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already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unloading</a:t>
            </a:r>
            <a:r>
              <a:rPr lang="es-ES" dirty="0"/>
              <a:t>,…</a:t>
            </a:r>
          </a:p>
          <a:p>
            <a:pPr lvl="2"/>
            <a:r>
              <a:rPr lang="es-ES" dirty="0"/>
              <a:t>…423kg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spent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</a:t>
            </a:r>
            <a:r>
              <a:rPr lang="es-ES" dirty="0" err="1"/>
              <a:t>unloading</a:t>
            </a:r>
            <a:endParaRPr lang="es-ES" dirty="0"/>
          </a:p>
          <a:p>
            <a:pPr lvl="1"/>
            <a:r>
              <a:rPr lang="es-ES" dirty="0"/>
              <a:t>…</a:t>
            </a:r>
          </a:p>
          <a:p>
            <a:r>
              <a:rPr lang="es-ES" dirty="0" err="1"/>
              <a:t>Mainly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liquid</a:t>
            </a:r>
            <a:r>
              <a:rPr lang="es-ES" dirty="0"/>
              <a:t> &amp; </a:t>
            </a:r>
            <a:r>
              <a:rPr lang="es-ES" dirty="0" err="1"/>
              <a:t>solid</a:t>
            </a:r>
            <a:r>
              <a:rPr lang="es-ES" dirty="0"/>
              <a:t> </a:t>
            </a:r>
            <a:r>
              <a:rPr lang="es-ES" dirty="0" err="1"/>
              <a:t>fuels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467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Meters (summary)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Electricity. Frequent data is available.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Natural Gas. Typically, bulk readings. i.e. monthly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Heat. Great progress towards frequent data.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Fuels. Bulk readings with large uncertainty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875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lvl="1"/>
            <a:endParaRPr lang="es-ES_tradnl" dirty="0"/>
          </a:p>
          <a:p>
            <a:pPr lvl="1"/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</a:t>
            </a:r>
            <a:r>
              <a:rPr lang="es-ES_tradnl" dirty="0" err="1"/>
              <a:t>influence</a:t>
            </a:r>
            <a:r>
              <a:rPr lang="es-ES_tradnl" dirty="0"/>
              <a:t>?</a:t>
            </a:r>
          </a:p>
          <a:p>
            <a:pPr lvl="1"/>
            <a:endParaRPr lang="es-ES_tradnl" dirty="0"/>
          </a:p>
          <a:p>
            <a:pPr lvl="1"/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load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climate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5608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6412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E8B023A-F252-41B1-8E3B-8D9B433A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31" y="838874"/>
            <a:ext cx="8245528" cy="494633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F49B46F-9A0F-491E-9BDC-0BB80C5A9454}"/>
              </a:ext>
            </a:extLst>
          </p:cNvPr>
          <p:cNvSpPr/>
          <p:nvPr/>
        </p:nvSpPr>
        <p:spPr>
          <a:xfrm>
            <a:off x="8888819" y="4444409"/>
            <a:ext cx="2137144" cy="58479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3E6C792-613A-46A9-B2AA-53ADC28A4189}"/>
              </a:ext>
            </a:extLst>
          </p:cNvPr>
          <p:cNvSpPr/>
          <p:nvPr/>
        </p:nvSpPr>
        <p:spPr>
          <a:xfrm rot="2526858">
            <a:off x="4442350" y="2856707"/>
            <a:ext cx="5627383" cy="584791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30C3DE0-1D76-40BB-9D31-6D65C342191E}"/>
              </a:ext>
            </a:extLst>
          </p:cNvPr>
          <p:cNvSpPr/>
          <p:nvPr/>
        </p:nvSpPr>
        <p:spPr>
          <a:xfrm rot="1091802">
            <a:off x="5182478" y="3870286"/>
            <a:ext cx="3947532" cy="78319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309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2577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06584D1-F41E-475E-B2BB-EE8155B4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747" y="184767"/>
            <a:ext cx="8264248" cy="65278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3CFF6A-803C-49DD-8DF8-32FA5A45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6" y="4178595"/>
            <a:ext cx="2767216" cy="21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7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balance Heating &amp; Cooling</a:t>
            </a:r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21EA3B30-C7E0-4B81-A960-8BB6946D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299" y="1577135"/>
            <a:ext cx="3270939" cy="45722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48DC0C69-E9A6-448B-892B-83B43DC9F4BD}"/>
              </a:ext>
            </a:extLst>
          </p:cNvPr>
          <p:cNvSpPr/>
          <p:nvPr/>
        </p:nvSpPr>
        <p:spPr>
          <a:xfrm>
            <a:off x="3416298" y="6149414"/>
            <a:ext cx="75083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LESOSAI 5. </a:t>
            </a:r>
            <a:r>
              <a:rPr lang="es-ES" sz="1400" dirty="0" err="1"/>
              <a:t>Mode</a:t>
            </a:r>
            <a:r>
              <a:rPr lang="es-ES" sz="1400" dirty="0"/>
              <a:t> de </a:t>
            </a:r>
            <a:r>
              <a:rPr lang="es-ES" sz="1400" dirty="0" err="1"/>
              <a:t>Emploi</a:t>
            </a:r>
            <a:r>
              <a:rPr lang="es-ES" sz="1400" dirty="0"/>
              <a:t>. 2002. </a:t>
            </a:r>
          </a:p>
          <a:p>
            <a:r>
              <a:rPr lang="es-ES" sz="1400" dirty="0">
                <a:hlinkClick r:id="rId3"/>
              </a:rPr>
              <a:t>https://docplayer.fr/57528916-Lesosai-5-calcul-du-bilan-thermique-d-une-construction-sia-380-1-en832-et-minergie.html</a:t>
            </a:r>
            <a:endParaRPr lang="es-ES" sz="1400" dirty="0"/>
          </a:p>
        </p:txBody>
      </p:sp>
      <p:pic>
        <p:nvPicPr>
          <p:cNvPr id="39" name="Marcador de contenido 5">
            <a:extLst>
              <a:ext uri="{FF2B5EF4-FFF2-40B4-BE49-F238E27FC236}">
                <a16:creationId xmlns:a16="http://schemas.microsoft.com/office/drawing/2014/main" id="{2E425567-CDB5-4DE4-B4A6-D5A0C5FCF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34733" y="1577135"/>
            <a:ext cx="7325146" cy="5262564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C7D2126-E8B7-452C-A34F-540B7CA09BEC}"/>
              </a:ext>
            </a:extLst>
          </p:cNvPr>
          <p:cNvSpPr txBox="1"/>
          <p:nvPr/>
        </p:nvSpPr>
        <p:spPr>
          <a:xfrm>
            <a:off x="3934732" y="1505885"/>
            <a:ext cx="195542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HEAT GAIN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931B612-D4A9-45C6-80C7-E7EDC0E83631}"/>
              </a:ext>
            </a:extLst>
          </p:cNvPr>
          <p:cNvSpPr txBox="1"/>
          <p:nvPr/>
        </p:nvSpPr>
        <p:spPr>
          <a:xfrm>
            <a:off x="3934731" y="2260452"/>
            <a:ext cx="1955429" cy="6617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People, </a:t>
            </a:r>
            <a:r>
              <a:rPr lang="es-ES" dirty="0" err="1">
                <a:solidFill>
                  <a:srgbClr val="FF0000"/>
                </a:solidFill>
              </a:rPr>
              <a:t>appliances</a:t>
            </a:r>
            <a:endParaRPr lang="es-ES" dirty="0">
              <a:solidFill>
                <a:srgbClr val="FF0000"/>
              </a:solidFill>
            </a:endParaRPr>
          </a:p>
          <a:p>
            <a:endParaRPr lang="es-ES" sz="100" dirty="0">
              <a:solidFill>
                <a:srgbClr val="FF0000"/>
              </a:solidFill>
            </a:endParaRPr>
          </a:p>
          <a:p>
            <a:r>
              <a:rPr lang="es-ES" dirty="0" err="1">
                <a:solidFill>
                  <a:srgbClr val="FF0000"/>
                </a:solidFill>
              </a:rPr>
              <a:t>Sun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4E1631E-36B0-47D7-94FC-557F0227C5B8}"/>
              </a:ext>
            </a:extLst>
          </p:cNvPr>
          <p:cNvSpPr txBox="1"/>
          <p:nvPr/>
        </p:nvSpPr>
        <p:spPr>
          <a:xfrm>
            <a:off x="3934731" y="3618550"/>
            <a:ext cx="1955429" cy="4770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Heating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Systems</a:t>
            </a:r>
            <a:endParaRPr lang="es-ES" dirty="0">
              <a:solidFill>
                <a:srgbClr val="FF0000"/>
              </a:solidFill>
            </a:endParaRPr>
          </a:p>
          <a:p>
            <a:endParaRPr lang="es-ES" sz="700" dirty="0">
              <a:solidFill>
                <a:srgbClr val="FF0000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6440AE1-C6F1-417D-936B-FCDF08E13EBF}"/>
              </a:ext>
            </a:extLst>
          </p:cNvPr>
          <p:cNvSpPr txBox="1"/>
          <p:nvPr/>
        </p:nvSpPr>
        <p:spPr>
          <a:xfrm>
            <a:off x="9328002" y="1572157"/>
            <a:ext cx="193187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HEAT LOSS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59885E4-E0F5-4E1E-8147-C9C7BFB1D8E9}"/>
              </a:ext>
            </a:extLst>
          </p:cNvPr>
          <p:cNvSpPr txBox="1"/>
          <p:nvPr/>
        </p:nvSpPr>
        <p:spPr>
          <a:xfrm>
            <a:off x="9328001" y="2095866"/>
            <a:ext cx="76602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Roof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17FB0EC-9C57-4321-8910-4E71C2620B96}"/>
              </a:ext>
            </a:extLst>
          </p:cNvPr>
          <p:cNvSpPr txBox="1"/>
          <p:nvPr/>
        </p:nvSpPr>
        <p:spPr>
          <a:xfrm>
            <a:off x="9328000" y="4496831"/>
            <a:ext cx="766025" cy="2616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100" dirty="0" err="1">
                <a:solidFill>
                  <a:srgbClr val="0070C0"/>
                </a:solidFill>
              </a:rPr>
              <a:t>Basement</a:t>
            </a:r>
            <a:endParaRPr lang="es-ES" sz="1100" dirty="0">
              <a:solidFill>
                <a:srgbClr val="0070C0"/>
              </a:solidFill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813A8168-44E0-4F6F-9FA8-B6EC9C5FCA52}"/>
              </a:ext>
            </a:extLst>
          </p:cNvPr>
          <p:cNvSpPr txBox="1"/>
          <p:nvPr/>
        </p:nvSpPr>
        <p:spPr>
          <a:xfrm>
            <a:off x="9328000" y="2685710"/>
            <a:ext cx="76602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70C0"/>
                </a:solidFill>
              </a:rPr>
              <a:t>Walls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1455AAA-2715-4FCB-ACBC-50DEB42261F6}"/>
              </a:ext>
            </a:extLst>
          </p:cNvPr>
          <p:cNvSpPr txBox="1"/>
          <p:nvPr/>
        </p:nvSpPr>
        <p:spPr>
          <a:xfrm>
            <a:off x="9328000" y="3194451"/>
            <a:ext cx="76602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>
              <a:defRPr lang="es-ES"/>
            </a:defPPr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s-ES" sz="1200" dirty="0"/>
              <a:t>Windows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5E0E698-DD16-4A30-89BD-792583C48FFD}"/>
              </a:ext>
            </a:extLst>
          </p:cNvPr>
          <p:cNvSpPr txBox="1"/>
          <p:nvPr/>
        </p:nvSpPr>
        <p:spPr>
          <a:xfrm>
            <a:off x="9328000" y="3773064"/>
            <a:ext cx="766025" cy="24622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000" dirty="0" err="1">
                <a:solidFill>
                  <a:srgbClr val="0070C0"/>
                </a:solidFill>
              </a:rPr>
              <a:t>Ventilation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F47563FE-10D7-45FF-97ED-16570F58B73B}"/>
              </a:ext>
            </a:extLst>
          </p:cNvPr>
          <p:cNvSpPr txBox="1"/>
          <p:nvPr/>
        </p:nvSpPr>
        <p:spPr>
          <a:xfrm>
            <a:off x="5892866" y="4590580"/>
            <a:ext cx="2294876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utilization</a:t>
            </a:r>
            <a:r>
              <a:rPr lang="es-ES" dirty="0"/>
              <a:t> factor</a:t>
            </a:r>
          </a:p>
          <a:p>
            <a:r>
              <a:rPr lang="es-ES" dirty="0" err="1"/>
              <a:t>Heat</a:t>
            </a:r>
            <a:r>
              <a:rPr lang="es-ES" dirty="0"/>
              <a:t> </a:t>
            </a:r>
            <a:r>
              <a:rPr lang="es-ES" dirty="0" err="1"/>
              <a:t>losses</a:t>
            </a:r>
            <a:r>
              <a:rPr lang="es-ES" dirty="0"/>
              <a:t>,…</a:t>
            </a: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6F47B655-0D03-48D3-AAD4-B26E1A9B1945}"/>
              </a:ext>
            </a:extLst>
          </p:cNvPr>
          <p:cNvSpPr/>
          <p:nvPr/>
        </p:nvSpPr>
        <p:spPr>
          <a:xfrm>
            <a:off x="4043443" y="5014165"/>
            <a:ext cx="1587500" cy="533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F3E1295-A480-4B54-B21B-75744E0B0664}"/>
              </a:ext>
            </a:extLst>
          </p:cNvPr>
          <p:cNvSpPr/>
          <p:nvPr/>
        </p:nvSpPr>
        <p:spPr>
          <a:xfrm>
            <a:off x="9500190" y="5014165"/>
            <a:ext cx="1587500" cy="533400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BAF746BB-F023-4ABE-9CE8-D2A9CAD7F90B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5630943" y="5280865"/>
            <a:ext cx="3869247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id="{2AF89B76-F086-41B6-A9E9-E2739C03BFCB}"/>
              </a:ext>
            </a:extLst>
          </p:cNvPr>
          <p:cNvSpPr txBox="1"/>
          <p:nvPr/>
        </p:nvSpPr>
        <p:spPr>
          <a:xfrm>
            <a:off x="3934731" y="5564763"/>
            <a:ext cx="1955429" cy="4462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</a:rPr>
              <a:t>Domestic</a:t>
            </a:r>
            <a:r>
              <a:rPr lang="es-ES" sz="1600" dirty="0">
                <a:solidFill>
                  <a:srgbClr val="FF0000"/>
                </a:solidFill>
              </a:rPr>
              <a:t> Hot </a:t>
            </a:r>
            <a:r>
              <a:rPr lang="es-ES" sz="1600" dirty="0" err="1">
                <a:solidFill>
                  <a:srgbClr val="FF0000"/>
                </a:solidFill>
              </a:rPr>
              <a:t>Water</a:t>
            </a:r>
            <a:endParaRPr lang="es-ES" sz="1600" dirty="0">
              <a:solidFill>
                <a:srgbClr val="FF0000"/>
              </a:solidFill>
            </a:endParaRPr>
          </a:p>
          <a:p>
            <a:endParaRPr lang="es-ES" sz="600" dirty="0">
              <a:solidFill>
                <a:srgbClr val="FF0000"/>
              </a:solidFill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AF97E1B-17CE-46D7-954F-2F428F0AB5CD}"/>
              </a:ext>
            </a:extLst>
          </p:cNvPr>
          <p:cNvSpPr txBox="1"/>
          <p:nvPr/>
        </p:nvSpPr>
        <p:spPr>
          <a:xfrm>
            <a:off x="9328001" y="5564763"/>
            <a:ext cx="1931878" cy="4462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Domestic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 Hot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Water</a:t>
            </a:r>
            <a:endParaRPr lang="es-ES" sz="16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sz="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6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0EF03D3-253C-43C1-A8A2-115BE6BE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39" y="168759"/>
            <a:ext cx="4447160" cy="35127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437EBB2-141F-43BB-BB47-3B7EDDBA9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8" y="3352829"/>
            <a:ext cx="4223875" cy="33364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642171-82E7-415F-8C80-5B5D8E87E785}"/>
              </a:ext>
            </a:extLst>
          </p:cNvPr>
          <p:cNvSpPr txBox="1"/>
          <p:nvPr/>
        </p:nvSpPr>
        <p:spPr>
          <a:xfrm>
            <a:off x="7804298" y="168759"/>
            <a:ext cx="3330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Saturday</a:t>
            </a:r>
            <a:r>
              <a:rPr lang="es-ES_tradnl" sz="3200" dirty="0"/>
              <a:t> &amp; </a:t>
            </a:r>
            <a:r>
              <a:rPr lang="es-ES_tradnl" sz="3200" dirty="0" err="1"/>
              <a:t>Sunday</a:t>
            </a:r>
            <a:endParaRPr lang="es-E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47D315-AE48-4A1C-9803-4B1BCE91DA43}"/>
              </a:ext>
            </a:extLst>
          </p:cNvPr>
          <p:cNvSpPr txBox="1"/>
          <p:nvPr/>
        </p:nvSpPr>
        <p:spPr>
          <a:xfrm>
            <a:off x="4914595" y="6104466"/>
            <a:ext cx="2889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err="1"/>
              <a:t>Monday</a:t>
            </a:r>
            <a:r>
              <a:rPr lang="es-ES_tradnl" sz="3200" dirty="0"/>
              <a:t> - Friday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6695757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PARTIALLY. </a:t>
            </a:r>
            <a:r>
              <a:rPr lang="es-ES_tradnl" dirty="0" err="1">
                <a:solidFill>
                  <a:schemeClr val="accent6"/>
                </a:solidFill>
              </a:rPr>
              <a:t>Weekends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56972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6B1EF8-D2C3-4A8A-963C-F71F21F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9" y="4265838"/>
            <a:ext cx="2692787" cy="21270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F696BF-060A-40F6-B757-0EEB8240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94" y="0"/>
            <a:ext cx="4584589" cy="36213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F7A2A5-3F90-4F7C-9AB9-2889574EF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431" y="4265838"/>
            <a:ext cx="2160000" cy="17061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744CB6-40D1-4359-9057-2372851D1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111" y="4265838"/>
            <a:ext cx="2160000" cy="170617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0D5212-0836-45B9-A520-5EC6400C3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750" y="4265838"/>
            <a:ext cx="2160000" cy="17061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71B832-45C1-4F5E-B001-FC1B56D5B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9832" y="4265838"/>
            <a:ext cx="2160000" cy="170617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D1D9C0C-AA79-47B8-9C4E-771966E857A6}"/>
              </a:ext>
            </a:extLst>
          </p:cNvPr>
          <p:cNvSpPr txBox="1"/>
          <p:nvPr/>
        </p:nvSpPr>
        <p:spPr>
          <a:xfrm>
            <a:off x="4031448" y="3919953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0h </a:t>
            </a:r>
            <a:r>
              <a:rPr lang="es-ES_tradnl" dirty="0" err="1"/>
              <a:t>to</a:t>
            </a:r>
            <a:r>
              <a:rPr lang="es-ES_tradnl" dirty="0"/>
              <a:t> 5h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EED40AD-5AAD-4C41-A1DE-4B624A1081E4}"/>
              </a:ext>
            </a:extLst>
          </p:cNvPr>
          <p:cNvSpPr txBox="1"/>
          <p:nvPr/>
        </p:nvSpPr>
        <p:spPr>
          <a:xfrm>
            <a:off x="6125351" y="3919953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6h </a:t>
            </a:r>
            <a:r>
              <a:rPr lang="es-ES_tradnl" dirty="0" err="1"/>
              <a:t>to</a:t>
            </a:r>
            <a:r>
              <a:rPr lang="es-ES_tradnl" dirty="0"/>
              <a:t> 11h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7E6DA3-5450-44CD-89D6-3EB0403E5C06}"/>
              </a:ext>
            </a:extLst>
          </p:cNvPr>
          <p:cNvSpPr txBox="1"/>
          <p:nvPr/>
        </p:nvSpPr>
        <p:spPr>
          <a:xfrm>
            <a:off x="8298365" y="389650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12h </a:t>
            </a:r>
            <a:r>
              <a:rPr lang="es-ES_tradnl" dirty="0" err="1"/>
              <a:t>to</a:t>
            </a:r>
            <a:r>
              <a:rPr lang="es-ES_tradnl" dirty="0"/>
              <a:t> 17h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5318979-9D08-4CF8-A137-5D0CA4BE4AAB}"/>
              </a:ext>
            </a:extLst>
          </p:cNvPr>
          <p:cNvSpPr txBox="1"/>
          <p:nvPr/>
        </p:nvSpPr>
        <p:spPr>
          <a:xfrm>
            <a:off x="10509286" y="3896506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18h </a:t>
            </a:r>
            <a:r>
              <a:rPr lang="es-ES_tradnl" dirty="0" err="1"/>
              <a:t>to</a:t>
            </a:r>
            <a:r>
              <a:rPr lang="es-ES_tradnl" dirty="0"/>
              <a:t> 23h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64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6B1EF8-D2C3-4A8A-963C-F71F21F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9" y="4265838"/>
            <a:ext cx="2692787" cy="21270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F696BF-060A-40F6-B757-0EEB8240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94" y="0"/>
            <a:ext cx="4584589" cy="362133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1F3B686-5D97-4A33-9A77-B6453CB51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601" y="4113097"/>
            <a:ext cx="3190303" cy="2520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C84A523-49A1-48E5-ACC4-11A1CADD6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756" y="4113097"/>
            <a:ext cx="3190303" cy="252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72F69BE-3FBC-42E8-8DD6-2871F7FA4C2E}"/>
              </a:ext>
            </a:extLst>
          </p:cNvPr>
          <p:cNvSpPr txBox="1"/>
          <p:nvPr/>
        </p:nvSpPr>
        <p:spPr>
          <a:xfrm>
            <a:off x="5310899" y="3743765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18h </a:t>
            </a:r>
            <a:r>
              <a:rPr lang="es-ES_tradnl" dirty="0" err="1"/>
              <a:t>to</a:t>
            </a:r>
            <a:r>
              <a:rPr lang="es-ES_tradnl" dirty="0"/>
              <a:t> 6h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4AE16D-88D3-4C08-A20A-21C8383E09C4}"/>
              </a:ext>
            </a:extLst>
          </p:cNvPr>
          <p:cNvSpPr txBox="1"/>
          <p:nvPr/>
        </p:nvSpPr>
        <p:spPr>
          <a:xfrm>
            <a:off x="8573054" y="3743765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9h </a:t>
            </a:r>
            <a:r>
              <a:rPr lang="es-ES_tradnl" dirty="0" err="1"/>
              <a:t>to</a:t>
            </a:r>
            <a:r>
              <a:rPr lang="es-ES_tradnl" dirty="0"/>
              <a:t> 16h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3852270-E1FF-4D30-93AD-80F6D788BFC2}"/>
              </a:ext>
            </a:extLst>
          </p:cNvPr>
          <p:cNvSpPr txBox="1"/>
          <p:nvPr/>
        </p:nvSpPr>
        <p:spPr>
          <a:xfrm>
            <a:off x="10909362" y="3743765"/>
            <a:ext cx="116910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s-ES_tradnl" dirty="0" err="1"/>
              <a:t>Transition</a:t>
            </a:r>
            <a:r>
              <a:rPr lang="es-ES_tradnl" dirty="0"/>
              <a:t>:</a:t>
            </a:r>
          </a:p>
          <a:p>
            <a:pPr algn="ctr"/>
            <a:r>
              <a:rPr lang="es-ES_tradnl" dirty="0"/>
              <a:t>7h</a:t>
            </a:r>
          </a:p>
          <a:p>
            <a:pPr algn="ctr"/>
            <a:r>
              <a:rPr lang="es-ES_tradnl" dirty="0"/>
              <a:t>8h</a:t>
            </a:r>
          </a:p>
          <a:p>
            <a:pPr algn="ctr"/>
            <a:endParaRPr lang="es-ES_tradnl" dirty="0"/>
          </a:p>
          <a:p>
            <a:pPr algn="ctr"/>
            <a:r>
              <a:rPr lang="es-ES" dirty="0"/>
              <a:t>17h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0332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PARTIALLY. </a:t>
            </a:r>
            <a:r>
              <a:rPr lang="es-ES_tradnl" dirty="0" err="1">
                <a:solidFill>
                  <a:schemeClr val="accent6"/>
                </a:solidFill>
              </a:rPr>
              <a:t>Weekends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Office </a:t>
            </a:r>
            <a:r>
              <a:rPr lang="es-ES_tradnl" dirty="0" err="1">
                <a:solidFill>
                  <a:schemeClr val="accent6"/>
                </a:solidFill>
              </a:rPr>
              <a:t>pattern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</a:t>
            </a:r>
            <a:r>
              <a:rPr lang="es-ES_tradnl" dirty="0" err="1"/>
              <a:t>influence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88601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98873F4-5CB3-47AA-AC51-838619E8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9" y="3962399"/>
            <a:ext cx="3178887" cy="25109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0A54C2-ACBD-4194-9322-2EFC98D1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019" y="557462"/>
            <a:ext cx="7270695" cy="57430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02EA399-958E-4566-9792-4118DC4F4D7B}"/>
              </a:ext>
            </a:extLst>
          </p:cNvPr>
          <p:cNvSpPr txBox="1"/>
          <p:nvPr/>
        </p:nvSpPr>
        <p:spPr>
          <a:xfrm rot="16200000">
            <a:off x="9622971" y="3244334"/>
            <a:ext cx="188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(</a:t>
            </a:r>
            <a:r>
              <a:rPr lang="es-ES_tradnl" dirty="0" err="1"/>
              <a:t>Irradiation</a:t>
            </a:r>
            <a:r>
              <a:rPr lang="es-ES_tradnl" dirty="0"/>
              <a:t> </a:t>
            </a:r>
            <a:r>
              <a:rPr lang="es-ES_tradnl" dirty="0" err="1"/>
              <a:t>levels</a:t>
            </a:r>
            <a:r>
              <a:rPr lang="es-ES_tradnl" dirty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8710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Intial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.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visible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data </a:t>
            </a:r>
            <a:r>
              <a:rPr lang="es-ES_tradnl" dirty="0" err="1"/>
              <a:t>group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</a:t>
            </a:r>
            <a:r>
              <a:rPr lang="es-ES_tradnl" dirty="0" err="1">
                <a:solidFill>
                  <a:schemeClr val="accent6"/>
                </a:solidFill>
              </a:rPr>
              <a:t>Two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main</a:t>
            </a:r>
            <a:r>
              <a:rPr lang="es-ES_tradnl" dirty="0">
                <a:solidFill>
                  <a:schemeClr val="accent6"/>
                </a:solidFill>
              </a:rPr>
              <a:t> </a:t>
            </a:r>
            <a:r>
              <a:rPr lang="es-ES_tradnl" dirty="0" err="1">
                <a:solidFill>
                  <a:schemeClr val="accent6"/>
                </a:solidFill>
              </a:rPr>
              <a:t>slopes</a:t>
            </a:r>
            <a:r>
              <a:rPr lang="es-ES_tradnl" dirty="0">
                <a:solidFill>
                  <a:schemeClr val="accent6"/>
                </a:solidFill>
              </a:rPr>
              <a:t> + horizontal </a:t>
            </a:r>
            <a:r>
              <a:rPr lang="es-ES_tradnl" dirty="0" err="1">
                <a:solidFill>
                  <a:schemeClr val="accent6"/>
                </a:solidFill>
              </a:rPr>
              <a:t>section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this</a:t>
            </a:r>
            <a:r>
              <a:rPr lang="es-ES_tradnl" dirty="0"/>
              <a:t> be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daily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PARTIALLY. </a:t>
            </a:r>
            <a:r>
              <a:rPr lang="es-ES_tradnl" dirty="0" err="1">
                <a:solidFill>
                  <a:schemeClr val="accent6"/>
                </a:solidFill>
              </a:rPr>
              <a:t>Weekends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/>
              <a:t>Can </a:t>
            </a:r>
            <a:r>
              <a:rPr lang="es-ES_tradnl" dirty="0" err="1"/>
              <a:t>it</a:t>
            </a:r>
            <a:r>
              <a:rPr lang="es-ES_tradnl" dirty="0"/>
              <a:t> be </a:t>
            </a:r>
            <a:r>
              <a:rPr lang="es-ES_tradnl" dirty="0" err="1"/>
              <a:t>further</a:t>
            </a:r>
            <a:r>
              <a:rPr lang="es-ES_tradnl" dirty="0"/>
              <a:t> </a:t>
            </a:r>
            <a:r>
              <a:rPr lang="es-ES_tradnl" dirty="0" err="1"/>
              <a:t>explained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hourly</a:t>
            </a:r>
            <a:r>
              <a:rPr lang="es-ES_tradnl" dirty="0"/>
              <a:t> </a:t>
            </a:r>
            <a:r>
              <a:rPr lang="es-ES_tradnl" dirty="0" err="1"/>
              <a:t>patterns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YES. Office </a:t>
            </a:r>
            <a:r>
              <a:rPr lang="es-ES_tradnl" dirty="0" err="1">
                <a:solidFill>
                  <a:schemeClr val="accent6"/>
                </a:solidFill>
              </a:rPr>
              <a:t>pattern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any</a:t>
            </a:r>
            <a:r>
              <a:rPr lang="es-ES_tradnl" dirty="0"/>
              <a:t> </a:t>
            </a:r>
            <a:r>
              <a:rPr lang="es-ES_tradnl" dirty="0" err="1"/>
              <a:t>influence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		</a:t>
            </a:r>
            <a:r>
              <a:rPr lang="es-ES_tradnl" dirty="0">
                <a:solidFill>
                  <a:schemeClr val="accent6"/>
                </a:solidFill>
              </a:rPr>
              <a:t>NOT REALLY</a:t>
            </a:r>
          </a:p>
          <a:p>
            <a:pPr lvl="1"/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load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climate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99533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B3C8E4C-B826-48C3-A2B4-7372817A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6" y="4001295"/>
            <a:ext cx="3340111" cy="20076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A4BD91-4486-414B-9B12-4CFCD3FE5B0A}"/>
              </a:ext>
            </a:extLst>
          </p:cNvPr>
          <p:cNvSpPr txBox="1"/>
          <p:nvPr/>
        </p:nvSpPr>
        <p:spPr>
          <a:xfrm>
            <a:off x="3660387" y="1001486"/>
            <a:ext cx="42547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Highly</a:t>
            </a:r>
            <a:r>
              <a:rPr lang="es-ES_tradnl" dirty="0"/>
              <a:t> </a:t>
            </a:r>
            <a:r>
              <a:rPr lang="es-ES_tradnl" dirty="0" err="1"/>
              <a:t>filtered</a:t>
            </a:r>
            <a:r>
              <a:rPr lang="es-ES_tradnl" dirty="0"/>
              <a:t> data: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Mon-Thu</a:t>
            </a:r>
            <a:endParaRPr lang="es-ES_tradnl" dirty="0"/>
          </a:p>
          <a:p>
            <a:pPr marL="285750" indent="-285750">
              <a:buFontTx/>
              <a:buChar char="-"/>
            </a:pPr>
            <a:r>
              <a:rPr lang="es-ES_tradnl" dirty="0"/>
              <a:t>10-17h</a:t>
            </a:r>
          </a:p>
          <a:p>
            <a:pPr marL="285750" indent="-285750">
              <a:buFontTx/>
              <a:buChar char="-"/>
            </a:pPr>
            <a:r>
              <a:rPr lang="es-ES_tradnl" dirty="0" err="1"/>
              <a:t>Ambient</a:t>
            </a:r>
            <a:r>
              <a:rPr lang="es-ES_tradnl" dirty="0"/>
              <a:t> temperatura &lt;15ºC</a:t>
            </a:r>
          </a:p>
          <a:p>
            <a:pPr marL="285750" indent="-285750">
              <a:buFontTx/>
              <a:buChar char="-"/>
            </a:pPr>
            <a:r>
              <a:rPr lang="es-ES_tradnl" dirty="0"/>
              <a:t>Load &gt; 25kWh</a:t>
            </a:r>
          </a:p>
          <a:p>
            <a:pPr marL="285750" indent="-285750">
              <a:buFontTx/>
              <a:buChar char="-"/>
            </a:pPr>
            <a:endParaRPr lang="es-ES_tradnl" dirty="0"/>
          </a:p>
          <a:p>
            <a:r>
              <a:rPr lang="es-ES_tradnl" dirty="0"/>
              <a:t>Use </a:t>
            </a:r>
            <a:r>
              <a:rPr lang="es-ES_tradnl" dirty="0" err="1"/>
              <a:t>of</a:t>
            </a:r>
            <a:r>
              <a:rPr lang="es-ES_tradnl" dirty="0"/>
              <a:t> linear </a:t>
            </a:r>
            <a:r>
              <a:rPr lang="es-ES_tradnl" dirty="0" err="1"/>
              <a:t>regression</a:t>
            </a:r>
            <a:r>
              <a:rPr lang="es-ES_tradnl" dirty="0"/>
              <a:t> </a:t>
            </a:r>
            <a:r>
              <a:rPr lang="es-ES_tradnl" dirty="0" err="1"/>
              <a:t>procedure</a:t>
            </a:r>
            <a:r>
              <a:rPr lang="es-ES_tradnl" dirty="0"/>
              <a:t> in EXCEL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47797E-1514-4DC5-822E-5E1F94FF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04" y="3501778"/>
            <a:ext cx="6440910" cy="25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80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0683A35-7976-491E-AAAE-3E3C2B6C8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782" y="318483"/>
            <a:ext cx="6736664" cy="5785605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C6A0CD2-2828-4DD4-8CC6-AD6086450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238752"/>
              </p:ext>
            </p:extLst>
          </p:nvPr>
        </p:nvGraphicFramePr>
        <p:xfrm>
          <a:off x="6617604" y="475071"/>
          <a:ext cx="5472796" cy="112585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84292">
                  <a:extLst>
                    <a:ext uri="{9D8B030D-6E8A-4147-A177-3AD203B41FA5}">
                      <a16:colId xmlns:a16="http://schemas.microsoft.com/office/drawing/2014/main" val="3842222006"/>
                    </a:ext>
                  </a:extLst>
                </a:gridCol>
                <a:gridCol w="1113075">
                  <a:extLst>
                    <a:ext uri="{9D8B030D-6E8A-4147-A177-3AD203B41FA5}">
                      <a16:colId xmlns:a16="http://schemas.microsoft.com/office/drawing/2014/main" val="710427143"/>
                    </a:ext>
                  </a:extLst>
                </a:gridCol>
                <a:gridCol w="1509486">
                  <a:extLst>
                    <a:ext uri="{9D8B030D-6E8A-4147-A177-3AD203B41FA5}">
                      <a16:colId xmlns:a16="http://schemas.microsoft.com/office/drawing/2014/main" val="1294373206"/>
                    </a:ext>
                  </a:extLst>
                </a:gridCol>
                <a:gridCol w="1465943">
                  <a:extLst>
                    <a:ext uri="{9D8B030D-6E8A-4147-A177-3AD203B41FA5}">
                      <a16:colId xmlns:a16="http://schemas.microsoft.com/office/drawing/2014/main" val="21068578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>
                          <a:effectLst/>
                        </a:rPr>
                        <a:t> 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 err="1">
                          <a:effectLst/>
                        </a:rPr>
                        <a:t>Value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 err="1">
                          <a:effectLst/>
                        </a:rPr>
                        <a:t>Lower</a:t>
                      </a:r>
                      <a:r>
                        <a:rPr lang="es-ES" sz="2400" u="none" strike="noStrike" dirty="0">
                          <a:effectLst/>
                        </a:rPr>
                        <a:t> 95%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u="none" strike="noStrike" dirty="0" err="1">
                          <a:effectLst/>
                        </a:rPr>
                        <a:t>Upper</a:t>
                      </a:r>
                      <a:r>
                        <a:rPr lang="es-ES" sz="2400" u="none" strike="noStrike" dirty="0">
                          <a:effectLst/>
                        </a:rPr>
                        <a:t> 95%</a:t>
                      </a:r>
                      <a:endParaRPr lang="es-E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71485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u="none" strike="noStrike" dirty="0" err="1">
                          <a:effectLst/>
                        </a:rPr>
                        <a:t>Intercept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123.66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122.40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124.92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30431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u="none" strike="noStrike" dirty="0" err="1">
                          <a:effectLst/>
                        </a:rPr>
                        <a:t>Slope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-6.40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-6.63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400" u="none" strike="noStrike" dirty="0">
                          <a:effectLst/>
                        </a:rPr>
                        <a:t>-6.16</a:t>
                      </a:r>
                      <a:endParaRPr lang="es-E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5581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5880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F824B37-8384-421C-8148-10980DE6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Exercise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A742FF8-E24A-4A8E-9A67-779F7B5F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/>
              <a:t>Heat</a:t>
            </a:r>
            <a:r>
              <a:rPr lang="es-ES_tradnl" dirty="0"/>
              <a:t> load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one</a:t>
            </a:r>
            <a:r>
              <a:rPr lang="es-ES_tradnl" dirty="0"/>
              <a:t> </a:t>
            </a:r>
            <a:r>
              <a:rPr lang="es-ES_tradnl" dirty="0" err="1"/>
              <a:t>building</a:t>
            </a:r>
            <a:endParaRPr lang="es-ES_tradnl" dirty="0"/>
          </a:p>
          <a:p>
            <a:r>
              <a:rPr lang="es-ES_tradnl" dirty="0" err="1"/>
              <a:t>Questions</a:t>
            </a:r>
            <a:r>
              <a:rPr lang="es-ES_tradnl" dirty="0"/>
              <a:t>:</a:t>
            </a:r>
          </a:p>
          <a:p>
            <a:pPr marL="457200" lvl="1" indent="0">
              <a:buNone/>
            </a:pPr>
            <a:r>
              <a:rPr lang="es-ES_tradnl" dirty="0"/>
              <a:t>…</a:t>
            </a:r>
            <a:endParaRPr lang="es-ES_tradnl" dirty="0">
              <a:solidFill>
                <a:schemeClr val="accent6"/>
              </a:solidFill>
            </a:endParaRPr>
          </a:p>
          <a:p>
            <a:pPr lvl="1"/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load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climate</a:t>
            </a:r>
            <a:r>
              <a:rPr lang="es-ES_tradnl" dirty="0"/>
              <a:t>?</a:t>
            </a:r>
          </a:p>
          <a:p>
            <a:pPr marL="457200" lvl="1" indent="0">
              <a:buNone/>
            </a:pPr>
            <a:r>
              <a:rPr lang="es-ES_tradnl" dirty="0"/>
              <a:t>@0ºC               ~123kW</a:t>
            </a:r>
          </a:p>
          <a:p>
            <a:pPr marL="457200" lvl="1" indent="0">
              <a:buNone/>
            </a:pPr>
            <a:r>
              <a:rPr lang="es-ES_tradnl" dirty="0" err="1"/>
              <a:t>Rise</a:t>
            </a:r>
            <a:r>
              <a:rPr lang="es-ES_tradnl" dirty="0"/>
              <a:t> per </a:t>
            </a:r>
            <a:r>
              <a:rPr lang="es-ES_tradnl" dirty="0" err="1"/>
              <a:t>ºC</a:t>
            </a:r>
            <a:r>
              <a:rPr lang="es-ES_tradnl" dirty="0"/>
              <a:t>      ~6kW</a:t>
            </a:r>
          </a:p>
          <a:p>
            <a:pPr marL="457200" lvl="1" indent="0">
              <a:buNone/>
            </a:pPr>
            <a:endParaRPr lang="es-ES_tradnl" dirty="0"/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793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82305-FE3F-4D4F-8116-B349F392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 to climate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A1794-13FF-4BF2-A740-4FC6E7626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Heating</a:t>
            </a:r>
            <a:r>
              <a:rPr lang="es-ES" dirty="0"/>
              <a:t> &amp; </a:t>
            </a:r>
            <a:r>
              <a:rPr lang="es-ES" dirty="0" err="1"/>
              <a:t>Cooling</a:t>
            </a:r>
            <a:r>
              <a:rPr lang="es-ES" dirty="0"/>
              <a:t> </a:t>
            </a:r>
            <a:r>
              <a:rPr lang="es-ES" dirty="0" err="1"/>
              <a:t>loads</a:t>
            </a:r>
            <a:r>
              <a:rPr lang="es-ES" dirty="0"/>
              <a:t> are </a:t>
            </a:r>
            <a:r>
              <a:rPr lang="es-ES" dirty="0" err="1"/>
              <a:t>correlated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outdoor</a:t>
            </a:r>
            <a:r>
              <a:rPr lang="es-ES" dirty="0"/>
              <a:t> temperatura</a:t>
            </a:r>
          </a:p>
          <a:p>
            <a:pPr marL="0" indent="0">
              <a:buNone/>
            </a:pPr>
            <a:endParaRPr lang="es-ES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8653BB91-51CD-4604-B7C1-206380D5A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91677"/>
              </p:ext>
            </p:extLst>
          </p:nvPr>
        </p:nvGraphicFramePr>
        <p:xfrm>
          <a:off x="3416299" y="2700020"/>
          <a:ext cx="7937500" cy="1752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32600">
                  <a:extLst>
                    <a:ext uri="{9D8B030D-6E8A-4147-A177-3AD203B41FA5}">
                      <a16:colId xmlns:a16="http://schemas.microsoft.com/office/drawing/2014/main" val="1529971533"/>
                    </a:ext>
                  </a:extLst>
                </a:gridCol>
                <a:gridCol w="5604900">
                  <a:extLst>
                    <a:ext uri="{9D8B030D-6E8A-4147-A177-3AD203B41FA5}">
                      <a16:colId xmlns:a16="http://schemas.microsoft.com/office/drawing/2014/main" val="3543539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b="0" dirty="0" err="1"/>
                        <a:t>Cold</a:t>
                      </a:r>
                      <a:r>
                        <a:rPr lang="es-ES" b="0" dirty="0"/>
                        <a:t>  </a:t>
                      </a:r>
                      <a:r>
                        <a:rPr lang="es-ES" b="0" dirty="0" err="1"/>
                        <a:t>Weather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0" u="sng" dirty="0"/>
                        <a:t>High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Heating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r>
                        <a:rPr lang="es-ES" b="0" dirty="0"/>
                        <a:t> &amp; </a:t>
                      </a:r>
                      <a:r>
                        <a:rPr lang="es-ES" b="0" u="sng" dirty="0"/>
                        <a:t>Low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Cooling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771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/>
                        <a:t>Hot </a:t>
                      </a:r>
                      <a:r>
                        <a:rPr lang="es-ES" b="0" dirty="0" err="1"/>
                        <a:t>Weather</a:t>
                      </a:r>
                      <a:endParaRPr lang="es-E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u="sng" dirty="0"/>
                        <a:t>Low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Heating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r>
                        <a:rPr lang="es-ES" b="0" dirty="0"/>
                        <a:t> &amp; </a:t>
                      </a:r>
                      <a:r>
                        <a:rPr lang="es-ES" b="0" u="sng" dirty="0"/>
                        <a:t>High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Cooling</a:t>
                      </a:r>
                      <a:r>
                        <a:rPr lang="es-ES" b="0" dirty="0"/>
                        <a:t> </a:t>
                      </a:r>
                      <a:r>
                        <a:rPr lang="es-ES" b="0" dirty="0" err="1"/>
                        <a:t>loads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5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Large</a:t>
                      </a:r>
                      <a:r>
                        <a:rPr lang="es-ES" dirty="0"/>
                        <a:t> Solar </a:t>
                      </a:r>
                      <a:r>
                        <a:rPr lang="es-ES" dirty="0" err="1"/>
                        <a:t>Irradiation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Low(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Heating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r>
                        <a:rPr lang="es-ES" dirty="0"/>
                        <a:t> &amp; High(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Cooling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7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Greater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Wind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Speed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Variable </a:t>
                      </a:r>
                      <a:r>
                        <a:rPr lang="es-ES" dirty="0" err="1"/>
                        <a:t>impact</a:t>
                      </a:r>
                      <a:endParaRPr lang="es-E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~High(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Heating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r>
                        <a:rPr lang="es-ES" dirty="0"/>
                        <a:t> &amp; ~Low(</a:t>
                      </a:r>
                      <a:r>
                        <a:rPr lang="es-ES" dirty="0" err="1"/>
                        <a:t>er</a:t>
                      </a:r>
                      <a:r>
                        <a:rPr lang="es-ES" dirty="0"/>
                        <a:t>) </a:t>
                      </a:r>
                      <a:r>
                        <a:rPr lang="es-ES" dirty="0" err="1"/>
                        <a:t>Cooling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loads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97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2320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58B6305-475C-4A7D-897C-E1390EC1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286" y="332477"/>
            <a:ext cx="10515600" cy="1325563"/>
          </a:xfrm>
        </p:spPr>
        <p:txBody>
          <a:bodyPr/>
          <a:lstStyle/>
          <a:p>
            <a:r>
              <a:rPr lang="es-ES" dirty="0" err="1"/>
              <a:t>Acknowledgements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6551B92-2146-4CD9-A965-565ED2B48955}"/>
              </a:ext>
            </a:extLst>
          </p:cNvPr>
          <p:cNvSpPr txBox="1"/>
          <p:nvPr/>
        </p:nvSpPr>
        <p:spPr>
          <a:xfrm>
            <a:off x="3158066" y="4184297"/>
            <a:ext cx="63600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has received funding from the European Union’s Horizon 2020 research and innovation </a:t>
            </a:r>
            <a:r>
              <a:rPr lang="en-US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programme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under grant agreement No 768567.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A7945E-BB9E-4D72-9EF0-115CDCC01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082" y="4256096"/>
            <a:ext cx="1405756" cy="943864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24970F4-3BB8-427B-90B9-0EAD3FC8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00" y="3029522"/>
            <a:ext cx="1428750" cy="571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FB995D1-1776-4B54-A045-6BBD29E0C7A4}"/>
              </a:ext>
            </a:extLst>
          </p:cNvPr>
          <p:cNvSpPr txBox="1"/>
          <p:nvPr/>
        </p:nvSpPr>
        <p:spPr>
          <a:xfrm>
            <a:off x="6338087" y="315403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http://www.relatedproject.eu/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4523C9-53C5-4BCD-A085-2EE775E47F78}"/>
              </a:ext>
            </a:extLst>
          </p:cNvPr>
          <p:cNvSpPr txBox="1"/>
          <p:nvPr/>
        </p:nvSpPr>
        <p:spPr>
          <a:xfrm>
            <a:off x="3158066" y="1480675"/>
            <a:ext cx="63600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used in this exercise has been gathered within project RELaTED.</a:t>
            </a:r>
            <a:endParaRPr lang="es-E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2636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E62AD9-EDBD-4656-B955-6C23B33AB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energy carriers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42AD5C90-9AC0-4E63-88FD-4B756E96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eriod"/>
            </a:pPr>
            <a:r>
              <a:rPr lang="en-US" dirty="0"/>
              <a:t>Tariff structure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Variations along the year.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Electricity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Natural gas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Demand-response &amp; </a:t>
            </a:r>
            <a:r>
              <a:rPr lang="en-US" dirty="0" err="1"/>
              <a:t>Interruptibility</a:t>
            </a:r>
            <a:endParaRPr lang="en-US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18929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37973-70CB-4873-99AF-6ADAF85A4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solidFill>
                  <a:srgbClr val="FF0000"/>
                </a:solidFill>
              </a:rPr>
              <a:t>OUTDATED!!!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32DAB6-CD50-4B75-A2B2-3BD4CE42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1436742"/>
            <a:ext cx="5276763" cy="277041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2BBD799-C7D6-43AC-BFB8-3D4D6055A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9"/>
          <a:stretch/>
        </p:blipFill>
        <p:spPr>
          <a:xfrm>
            <a:off x="7830376" y="2219325"/>
            <a:ext cx="4361624" cy="46386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AB502F-FC4C-4CD3-A16A-F996665DC0F3}"/>
              </a:ext>
            </a:extLst>
          </p:cNvPr>
          <p:cNvSpPr txBox="1"/>
          <p:nvPr/>
        </p:nvSpPr>
        <p:spPr>
          <a:xfrm>
            <a:off x="8016948" y="2572598"/>
            <a:ext cx="31918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+100%		         +150%</a:t>
            </a: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endParaRPr lang="es-ES_tradnl" dirty="0">
              <a:solidFill>
                <a:srgbClr val="FF0000"/>
              </a:solidFill>
            </a:endParaRPr>
          </a:p>
          <a:p>
            <a:r>
              <a:rPr lang="es-ES_tradnl" dirty="0">
                <a:solidFill>
                  <a:srgbClr val="FF0000"/>
                </a:solidFill>
              </a:rPr>
              <a:t>X3		          +100%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DE75586-9F46-41CE-BAD3-F68F21359F6D}"/>
              </a:ext>
            </a:extLst>
          </p:cNvPr>
          <p:cNvSpPr/>
          <p:nvPr/>
        </p:nvSpPr>
        <p:spPr>
          <a:xfrm>
            <a:off x="3133059" y="5421258"/>
            <a:ext cx="35335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4"/>
              </a:rPr>
              <a:t>https://www.bloomberg.com/news/articles/2021-09-25/energy-crisis-puts-world-s-most-ambitious-climate-plan-to-test</a:t>
            </a:r>
            <a:r>
              <a:rPr lang="es-ES" dirty="0"/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A239EB9-D495-445A-AED9-C4F072531BD8}"/>
              </a:ext>
            </a:extLst>
          </p:cNvPr>
          <p:cNvSpPr txBox="1"/>
          <p:nvPr/>
        </p:nvSpPr>
        <p:spPr>
          <a:xfrm>
            <a:off x="4193064" y="4491040"/>
            <a:ext cx="2840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(May be </a:t>
            </a:r>
            <a:r>
              <a:rPr lang="es-ES_tradnl" dirty="0" err="1">
                <a:solidFill>
                  <a:srgbClr val="FF0000"/>
                </a:solidFill>
              </a:rPr>
              <a:t>even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worse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when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the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lecture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is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 err="1">
                <a:solidFill>
                  <a:srgbClr val="FF0000"/>
                </a:solidFill>
              </a:rPr>
              <a:t>delivered</a:t>
            </a:r>
            <a:r>
              <a:rPr lang="es-ES_tradnl" dirty="0">
                <a:solidFill>
                  <a:srgbClr val="FF0000"/>
                </a:solidFill>
              </a:rPr>
              <a:t>)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75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E49A9-E410-4BF1-82BE-9658B626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 err="1"/>
              <a:t>Definition</a:t>
            </a:r>
            <a:r>
              <a:rPr lang="es-ES_tradnl" dirty="0"/>
              <a:t>: </a:t>
            </a:r>
            <a:r>
              <a:rPr lang="es-ES_tradnl" dirty="0" err="1"/>
              <a:t>Utility</a:t>
            </a:r>
            <a:r>
              <a:rPr lang="es-ES_tradnl" dirty="0"/>
              <a:t> Company / </a:t>
            </a:r>
            <a:r>
              <a:rPr lang="es-ES_tradnl" dirty="0" err="1"/>
              <a:t>Utility</a:t>
            </a:r>
            <a:endParaRPr lang="es-E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A511916-BF08-48E0-A6DE-12E0BCB31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797"/>
          <a:stretch/>
        </p:blipFill>
        <p:spPr>
          <a:xfrm>
            <a:off x="3309822" y="3093929"/>
            <a:ext cx="5572356" cy="248046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3F340323-9565-4F10-981C-F5B421B67089}"/>
              </a:ext>
            </a:extLst>
          </p:cNvPr>
          <p:cNvSpPr/>
          <p:nvPr/>
        </p:nvSpPr>
        <p:spPr>
          <a:xfrm>
            <a:off x="3402956" y="5502989"/>
            <a:ext cx="7765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https://www.collinsdictionary.com/us/dictionary/english/utility-company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C5295FD-EFDB-421A-BC33-B20506EA2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208" y="1765335"/>
            <a:ext cx="8444948" cy="12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72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Focused</a:t>
            </a:r>
            <a:r>
              <a:rPr lang="es-ES" dirty="0"/>
              <a:t> at </a:t>
            </a:r>
            <a:r>
              <a:rPr lang="es-ES" dirty="0" err="1"/>
              <a:t>balancing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network</a:t>
            </a:r>
            <a:endParaRPr lang="es-ES" dirty="0"/>
          </a:p>
          <a:p>
            <a:pPr lvl="1"/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infrastructure</a:t>
            </a:r>
            <a:endParaRPr lang="es-ES" dirty="0"/>
          </a:p>
          <a:p>
            <a:pPr lvl="1"/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Energy </a:t>
            </a:r>
            <a:r>
              <a:rPr lang="es-ES" dirty="0" err="1"/>
              <a:t>production</a:t>
            </a:r>
            <a:endParaRPr lang="es-ES" dirty="0"/>
          </a:p>
          <a:p>
            <a:r>
              <a:rPr lang="es-ES" dirty="0" err="1"/>
              <a:t>Fixed</a:t>
            </a:r>
            <a:r>
              <a:rPr lang="es-ES" dirty="0"/>
              <a:t> + Variable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structure</a:t>
            </a:r>
            <a:endParaRPr lang="es-ES" dirty="0"/>
          </a:p>
          <a:p>
            <a:pPr lvl="1"/>
            <a:r>
              <a:rPr lang="es-ES" dirty="0" err="1"/>
              <a:t>Fixed</a:t>
            </a:r>
            <a:r>
              <a:rPr lang="es-ES" dirty="0"/>
              <a:t>. </a:t>
            </a:r>
            <a:r>
              <a:rPr lang="es-ES" dirty="0" err="1"/>
              <a:t>Connection</a:t>
            </a:r>
            <a:r>
              <a:rPr lang="es-ES" dirty="0"/>
              <a:t> </a:t>
            </a:r>
            <a:r>
              <a:rPr lang="es-ES" dirty="0" err="1"/>
              <a:t>fees</a:t>
            </a:r>
            <a:endParaRPr lang="es-ES" dirty="0"/>
          </a:p>
          <a:p>
            <a:pPr lvl="2"/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installed</a:t>
            </a:r>
            <a:r>
              <a:rPr lang="es-ES" dirty="0"/>
              <a:t>/</a:t>
            </a:r>
            <a:r>
              <a:rPr lang="es-ES" dirty="0" err="1"/>
              <a:t>contracted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. (kW)</a:t>
            </a:r>
          </a:p>
          <a:p>
            <a:pPr lvl="1"/>
            <a:r>
              <a:rPr lang="es-ES" dirty="0"/>
              <a:t>Variable. </a:t>
            </a:r>
            <a:r>
              <a:rPr lang="es-ES" dirty="0" err="1"/>
              <a:t>Consumption</a:t>
            </a:r>
            <a:endParaRPr lang="es-ES" dirty="0"/>
          </a:p>
          <a:p>
            <a:pPr lvl="2"/>
            <a:r>
              <a:rPr lang="es-ES" dirty="0"/>
              <a:t>Energy (kWh)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FB1731F-1B27-4FD2-BD92-1773B6DBCECB}"/>
              </a:ext>
            </a:extLst>
          </p:cNvPr>
          <p:cNvGrpSpPr/>
          <p:nvPr/>
        </p:nvGrpSpPr>
        <p:grpSpPr>
          <a:xfrm>
            <a:off x="8019586" y="4895385"/>
            <a:ext cx="3488472" cy="1742319"/>
            <a:chOff x="5422011" y="4627756"/>
            <a:chExt cx="4120156" cy="1924566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83EE7262-86F6-41B5-A349-6D2B24B38A67}"/>
                </a:ext>
              </a:extLst>
            </p:cNvPr>
            <p:cNvCxnSpPr>
              <a:cxnSpLocks/>
            </p:cNvCxnSpPr>
            <p:nvPr/>
          </p:nvCxnSpPr>
          <p:spPr>
            <a:xfrm>
              <a:off x="5939884" y="6367656"/>
              <a:ext cx="18845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538256D4-6F95-4795-993F-DC71A79E5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2284" y="4627756"/>
              <a:ext cx="0" cy="1892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2DA7397-3E7C-4B99-AC4A-3CEAFFC7FF6C}"/>
                </a:ext>
              </a:extLst>
            </p:cNvPr>
            <p:cNvSpPr txBox="1"/>
            <p:nvPr/>
          </p:nvSpPr>
          <p:spPr>
            <a:xfrm>
              <a:off x="8047271" y="6182990"/>
              <a:ext cx="1494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Consumption</a:t>
              </a:r>
              <a:endParaRPr lang="en-GB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D3B1979-32F1-4B37-80E5-C8104314B3A5}"/>
                </a:ext>
              </a:extLst>
            </p:cNvPr>
            <p:cNvSpPr txBox="1"/>
            <p:nvPr/>
          </p:nvSpPr>
          <p:spPr>
            <a:xfrm>
              <a:off x="5422011" y="5389240"/>
              <a:ext cx="594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Cost</a:t>
              </a:r>
              <a:endParaRPr lang="en-GB" dirty="0"/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47E120A5-E5FF-4076-A4E5-D17C9DBFD0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127" y="4750420"/>
              <a:ext cx="1819312" cy="112309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90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Connection</a:t>
            </a:r>
            <a:r>
              <a:rPr lang="es-ES" dirty="0"/>
              <a:t> </a:t>
            </a:r>
            <a:r>
              <a:rPr lang="es-ES" dirty="0" err="1"/>
              <a:t>fees</a:t>
            </a:r>
            <a:endParaRPr lang="es-ES" dirty="0"/>
          </a:p>
          <a:p>
            <a:pPr lvl="1"/>
            <a:r>
              <a:rPr lang="es-ES" dirty="0" err="1"/>
              <a:t>Defined</a:t>
            </a:r>
            <a:r>
              <a:rPr lang="es-ES" dirty="0"/>
              <a:t> per </a:t>
            </a:r>
            <a:r>
              <a:rPr lang="es-ES" dirty="0" err="1"/>
              <a:t>contracted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(kW)</a:t>
            </a:r>
          </a:p>
          <a:p>
            <a:pPr lvl="2"/>
            <a:r>
              <a:rPr lang="es-ES" dirty="0" err="1"/>
              <a:t>Cosummer</a:t>
            </a:r>
            <a:r>
              <a:rPr lang="es-ES" dirty="0"/>
              <a:t> has </a:t>
            </a:r>
            <a:r>
              <a:rPr lang="es-ES" dirty="0" err="1"/>
              <a:t>the</a:t>
            </a:r>
            <a:r>
              <a:rPr lang="es-ES" dirty="0"/>
              <a:t> “</a:t>
            </a:r>
            <a:r>
              <a:rPr lang="es-ES" dirty="0" err="1"/>
              <a:t>right</a:t>
            </a:r>
            <a:r>
              <a:rPr lang="es-ES" dirty="0"/>
              <a:t>” </a:t>
            </a:r>
            <a:r>
              <a:rPr lang="es-ES" dirty="0" err="1"/>
              <a:t>to</a:t>
            </a:r>
            <a:r>
              <a:rPr lang="es-ES" dirty="0"/>
              <a:t> consume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at </a:t>
            </a:r>
            <a:r>
              <a:rPr lang="es-ES" dirty="0" err="1"/>
              <a:t>any</a:t>
            </a:r>
            <a:r>
              <a:rPr lang="es-ES" dirty="0"/>
              <a:t> time</a:t>
            </a:r>
          </a:p>
          <a:p>
            <a:pPr lvl="2"/>
            <a:r>
              <a:rPr lang="es-ES" dirty="0" err="1"/>
              <a:t>If</a:t>
            </a:r>
            <a:r>
              <a:rPr lang="es-ES" dirty="0"/>
              <a:t> exceded, </a:t>
            </a:r>
            <a:r>
              <a:rPr lang="es-ES" dirty="0" err="1"/>
              <a:t>utilities</a:t>
            </a:r>
            <a:r>
              <a:rPr lang="es-ES" dirty="0"/>
              <a:t> can </a:t>
            </a:r>
            <a:r>
              <a:rPr lang="es-ES" dirty="0" err="1"/>
              <a:t>cut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delivery</a:t>
            </a:r>
            <a:r>
              <a:rPr lang="es-ES" dirty="0"/>
              <a:t>, </a:t>
            </a:r>
            <a:r>
              <a:rPr lang="es-ES" b="1" u="sng" dirty="0" err="1"/>
              <a:t>or</a:t>
            </a:r>
            <a:r>
              <a:rPr lang="es-ES" b="1" u="sng" dirty="0"/>
              <a:t> </a:t>
            </a:r>
            <a:r>
              <a:rPr lang="es-ES" b="1" u="sng" dirty="0" err="1"/>
              <a:t>charge</a:t>
            </a:r>
            <a:r>
              <a:rPr lang="es-ES" b="1" u="sng" dirty="0"/>
              <a:t> </a:t>
            </a:r>
            <a:r>
              <a:rPr lang="es-ES" b="1" u="sng" dirty="0" err="1"/>
              <a:t>penalties</a:t>
            </a:r>
            <a:endParaRPr lang="es-ES" b="1" u="sng" dirty="0"/>
          </a:p>
          <a:p>
            <a:pPr lvl="1"/>
            <a:r>
              <a:rPr lang="es-ES" dirty="0" err="1"/>
              <a:t>Typically</a:t>
            </a:r>
            <a:r>
              <a:rPr lang="es-ES" dirty="0"/>
              <a:t> can be </a:t>
            </a:r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independently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periods</a:t>
            </a:r>
            <a:endParaRPr lang="es-ES" dirty="0"/>
          </a:p>
          <a:p>
            <a:pPr lvl="2"/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Industry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operates</a:t>
            </a:r>
            <a:r>
              <a:rPr lang="es-ES" dirty="0"/>
              <a:t> at </a:t>
            </a:r>
            <a:r>
              <a:rPr lang="es-ES" dirty="0" err="1"/>
              <a:t>night</a:t>
            </a:r>
            <a:r>
              <a:rPr lang="es-ES" dirty="0"/>
              <a:t> can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huge</a:t>
            </a:r>
            <a:r>
              <a:rPr lang="es-ES" dirty="0"/>
              <a:t> </a:t>
            </a:r>
            <a:r>
              <a:rPr lang="es-ES" dirty="0" err="1"/>
              <a:t>contracted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periods</a:t>
            </a:r>
            <a:r>
              <a:rPr lang="es-ES" dirty="0"/>
              <a:t>, and </a:t>
            </a:r>
            <a:r>
              <a:rPr lang="es-ES" dirty="0" err="1"/>
              <a:t>smaller</a:t>
            </a:r>
            <a:r>
              <a:rPr lang="es-ES" dirty="0"/>
              <a:t> </a:t>
            </a:r>
            <a:r>
              <a:rPr lang="es-ES" dirty="0" err="1"/>
              <a:t>capacity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peak</a:t>
            </a:r>
            <a:r>
              <a:rPr lang="es-ES" dirty="0"/>
              <a:t> </a:t>
            </a:r>
            <a:r>
              <a:rPr lang="es-ES" dirty="0" err="1"/>
              <a:t>hours</a:t>
            </a:r>
            <a:r>
              <a:rPr lang="es-ES" dirty="0"/>
              <a:t>.</a:t>
            </a:r>
          </a:p>
          <a:p>
            <a:pPr lvl="2"/>
            <a:r>
              <a:rPr lang="es-ES" dirty="0" err="1"/>
              <a:t>This</a:t>
            </a:r>
            <a:r>
              <a:rPr lang="es-ES" dirty="0"/>
              <a:t> leads </a:t>
            </a:r>
            <a:r>
              <a:rPr lang="es-ES" dirty="0" err="1"/>
              <a:t>to</a:t>
            </a:r>
            <a:r>
              <a:rPr lang="es-ES" dirty="0"/>
              <a:t> “</a:t>
            </a:r>
            <a:r>
              <a:rPr lang="es-ES" dirty="0" err="1"/>
              <a:t>explicit</a:t>
            </a:r>
            <a:r>
              <a:rPr lang="es-ES" dirty="0"/>
              <a:t>” </a:t>
            </a:r>
            <a:r>
              <a:rPr lang="es-ES" dirty="0" err="1"/>
              <a:t>capacity</a:t>
            </a:r>
            <a:r>
              <a:rPr lang="es-ES" dirty="0"/>
              <a:t> </a:t>
            </a:r>
            <a:r>
              <a:rPr lang="es-ES" dirty="0" err="1"/>
              <a:t>definition</a:t>
            </a:r>
            <a:r>
              <a:rPr lang="es-ES" dirty="0"/>
              <a:t> at </a:t>
            </a:r>
            <a:r>
              <a:rPr lang="es-ES" dirty="0" err="1"/>
              <a:t>energy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35970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CB261DA-C4B8-46FA-B95E-AC658AB23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Spain</a:t>
            </a:r>
            <a:r>
              <a:rPr lang="es-ES" dirty="0"/>
              <a:t>: </a:t>
            </a:r>
            <a:r>
              <a:rPr lang="en-GB" dirty="0"/>
              <a:t>IET 107/2014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  …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1C4A7B-F1D6-46B5-A492-5ED22D674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79"/>
          <a:stretch/>
        </p:blipFill>
        <p:spPr>
          <a:xfrm>
            <a:off x="3649246" y="2422144"/>
            <a:ext cx="5974974" cy="19369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E798C7-7498-40AF-940B-4C861733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42" y="4991738"/>
            <a:ext cx="7309414" cy="1560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C1FDD3-BCEE-420B-8795-5F1001C51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3" t="8288" r="58867" b="33808"/>
          <a:stretch/>
        </p:blipFill>
        <p:spPr>
          <a:xfrm>
            <a:off x="5373666" y="4453832"/>
            <a:ext cx="1880474" cy="185806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CE7794-619D-401B-B9F8-449010988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87" t="8924" r="203" b="33444"/>
          <a:stretch/>
        </p:blipFill>
        <p:spPr>
          <a:xfrm>
            <a:off x="9624220" y="4453832"/>
            <a:ext cx="1880474" cy="18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C092D48E-3BEB-4253-9017-60FE0209D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36" y="1690688"/>
            <a:ext cx="8392377" cy="40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467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FAE70D-9F45-4DF4-ADF3-D731EF731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Energy</a:t>
            </a:r>
          </a:p>
          <a:p>
            <a:pPr lvl="1"/>
            <a:r>
              <a:rPr lang="es-ES" dirty="0" err="1"/>
              <a:t>Defined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consumed</a:t>
            </a:r>
            <a:r>
              <a:rPr lang="es-ES" dirty="0"/>
              <a:t> Energy (kWh)</a:t>
            </a:r>
          </a:p>
          <a:p>
            <a:pPr lvl="1"/>
            <a:r>
              <a:rPr lang="es-ES" dirty="0" err="1"/>
              <a:t>Diferent</a:t>
            </a:r>
            <a:r>
              <a:rPr lang="es-ES" dirty="0"/>
              <a:t> Price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hour</a:t>
            </a:r>
            <a:endParaRPr lang="es-ES" dirty="0"/>
          </a:p>
          <a:p>
            <a:pPr lvl="2"/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wholesale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electricity</a:t>
            </a:r>
            <a:endParaRPr lang="es-ES" dirty="0"/>
          </a:p>
          <a:p>
            <a:pPr lvl="2"/>
            <a:r>
              <a:rPr lang="es-ES" dirty="0" err="1"/>
              <a:t>Fixed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production</a:t>
            </a:r>
            <a:r>
              <a:rPr lang="es-ES" dirty="0"/>
              <a:t> </a:t>
            </a:r>
            <a:r>
              <a:rPr lang="es-ES" dirty="0" err="1"/>
              <a:t>technologies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hour</a:t>
            </a:r>
            <a:r>
              <a:rPr lang="es-ES" dirty="0"/>
              <a:t> and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costs</a:t>
            </a:r>
            <a:r>
              <a:rPr lang="es-ES" dirty="0"/>
              <a:t> at </a:t>
            </a:r>
            <a:r>
              <a:rPr lang="es-ES" dirty="0" err="1"/>
              <a:t>National</a:t>
            </a:r>
            <a:r>
              <a:rPr lang="es-ES" dirty="0"/>
              <a:t>/Regional </a:t>
            </a:r>
            <a:r>
              <a:rPr lang="es-ES" dirty="0" err="1"/>
              <a:t>level</a:t>
            </a:r>
            <a:endParaRPr lang="es-ES" dirty="0"/>
          </a:p>
          <a:p>
            <a:pPr lvl="2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F106505-C3CB-4E13-ACD9-A62353847320}"/>
              </a:ext>
            </a:extLst>
          </p:cNvPr>
          <p:cNvGrpSpPr/>
          <p:nvPr/>
        </p:nvGrpSpPr>
        <p:grpSpPr>
          <a:xfrm>
            <a:off x="3262168" y="4110515"/>
            <a:ext cx="7484259" cy="2570717"/>
            <a:chOff x="3262168" y="4110515"/>
            <a:chExt cx="7484259" cy="257071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487E934-2184-484B-8ABF-C023CCF2C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3671" y="4110515"/>
              <a:ext cx="6722756" cy="2192653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21950E3-71BC-448F-A679-6A311BF6938A}"/>
                </a:ext>
              </a:extLst>
            </p:cNvPr>
            <p:cNvSpPr txBox="1"/>
            <p:nvPr/>
          </p:nvSpPr>
          <p:spPr>
            <a:xfrm>
              <a:off x="3262168" y="4837509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€/</a:t>
              </a:r>
              <a:r>
                <a:rPr lang="es-ES" dirty="0" err="1"/>
                <a:t>MWh</a:t>
              </a:r>
              <a:endParaRPr lang="en-GB" dirty="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06ADC7C7-21E3-4BDF-9893-10A1C643D369}"/>
                </a:ext>
              </a:extLst>
            </p:cNvPr>
            <p:cNvSpPr txBox="1"/>
            <p:nvPr/>
          </p:nvSpPr>
          <p:spPr>
            <a:xfrm>
              <a:off x="7077913" y="6311900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time</a:t>
              </a:r>
              <a:endParaRPr lang="en-GB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1A7DEA4-1AD1-4E41-AAF8-E475C2DF3BE7}"/>
                </a:ext>
              </a:extLst>
            </p:cNvPr>
            <p:cNvSpPr txBox="1"/>
            <p:nvPr/>
          </p:nvSpPr>
          <p:spPr>
            <a:xfrm>
              <a:off x="5410637" y="4213007"/>
              <a:ext cx="428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/>
                <a:t>Electricity</a:t>
              </a:r>
              <a:r>
                <a:rPr lang="es-ES" dirty="0"/>
                <a:t>, Energy, Spot </a:t>
              </a:r>
              <a:r>
                <a:rPr lang="es-ES" dirty="0" err="1"/>
                <a:t>value</a:t>
              </a:r>
              <a:r>
                <a:rPr lang="es-ES" dirty="0"/>
                <a:t> in </a:t>
              </a:r>
              <a:r>
                <a:rPr lang="es-ES" dirty="0" err="1"/>
                <a:t>Spain</a:t>
              </a:r>
              <a:r>
                <a:rPr lang="es-ES" dirty="0"/>
                <a:t>, 2020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54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50DED-5024-433F-8241-41B839C9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Tariff structure. Electricity</a:t>
            </a:r>
            <a:endParaRPr lang="en-GB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C891D029-F52D-4402-B5D1-3BDC3EF38386}"/>
              </a:ext>
            </a:extLst>
          </p:cNvPr>
          <p:cNvGraphicFramePr>
            <a:graphicFrameLocks/>
          </p:cNvGraphicFramePr>
          <p:nvPr/>
        </p:nvGraphicFramePr>
        <p:xfrm>
          <a:off x="3809999" y="2057400"/>
          <a:ext cx="7688893" cy="4613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E24A58CA-D0AB-4867-92F8-A644B8EE946B}"/>
              </a:ext>
            </a:extLst>
          </p:cNvPr>
          <p:cNvSpPr txBox="1"/>
          <p:nvPr/>
        </p:nvSpPr>
        <p:spPr>
          <a:xfrm>
            <a:off x="4503151" y="2258947"/>
            <a:ext cx="5396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Electricity</a:t>
            </a:r>
            <a:r>
              <a:rPr lang="es-ES" dirty="0"/>
              <a:t>, Energy, Spot </a:t>
            </a:r>
            <a:r>
              <a:rPr lang="es-ES" dirty="0" err="1"/>
              <a:t>price</a:t>
            </a:r>
            <a:r>
              <a:rPr lang="es-ES" dirty="0"/>
              <a:t> in </a:t>
            </a:r>
            <a:r>
              <a:rPr lang="es-ES" dirty="0" err="1"/>
              <a:t>Spain</a:t>
            </a:r>
            <a:r>
              <a:rPr lang="es-ES" dirty="0"/>
              <a:t>, 1st </a:t>
            </a:r>
            <a:r>
              <a:rPr lang="es-ES" dirty="0" err="1"/>
              <a:t>January</a:t>
            </a:r>
            <a:r>
              <a:rPr lang="es-ES" dirty="0"/>
              <a:t> 2020</a:t>
            </a:r>
            <a:endParaRPr lang="en-GB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D576E9D1-03E1-4179-ABFE-6815112EACEF}"/>
              </a:ext>
            </a:extLst>
          </p:cNvPr>
          <p:cNvCxnSpPr>
            <a:cxnSpLocks/>
          </p:cNvCxnSpPr>
          <p:nvPr/>
        </p:nvCxnSpPr>
        <p:spPr>
          <a:xfrm>
            <a:off x="7201550" y="3872223"/>
            <a:ext cx="45518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3471A8A-601F-4297-88DF-F8B8C28259CA}"/>
              </a:ext>
            </a:extLst>
          </p:cNvPr>
          <p:cNvCxnSpPr>
            <a:cxnSpLocks/>
          </p:cNvCxnSpPr>
          <p:nvPr/>
        </p:nvCxnSpPr>
        <p:spPr>
          <a:xfrm>
            <a:off x="9899949" y="2530360"/>
            <a:ext cx="185343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C338B3E-71AB-4A86-99BD-F093AFD3B4FE}"/>
              </a:ext>
            </a:extLst>
          </p:cNvPr>
          <p:cNvCxnSpPr>
            <a:cxnSpLocks/>
          </p:cNvCxnSpPr>
          <p:nvPr/>
        </p:nvCxnSpPr>
        <p:spPr>
          <a:xfrm>
            <a:off x="11624867" y="2443613"/>
            <a:ext cx="0" cy="15398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B8BC5AF-29A8-4EEE-A30B-9981970C9DC8}"/>
              </a:ext>
            </a:extLst>
          </p:cNvPr>
          <p:cNvSpPr txBox="1"/>
          <p:nvPr/>
        </p:nvSpPr>
        <p:spPr>
          <a:xfrm>
            <a:off x="11353800" y="4040902"/>
            <a:ext cx="117839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2000" dirty="0"/>
              <a:t>+ 50 %</a:t>
            </a:r>
          </a:p>
          <a:p>
            <a:r>
              <a:rPr lang="es-ES" sz="2000" dirty="0"/>
              <a:t>-  33%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1668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F9549107EEA948BAB263EB2CBAEA52" ma:contentTypeVersion="11" ma:contentTypeDescription="Crear nuevo documento." ma:contentTypeScope="" ma:versionID="cc2e94fe571bad83252240afc5e29cb8">
  <xsd:schema xmlns:xsd="http://www.w3.org/2001/XMLSchema" xmlns:xs="http://www.w3.org/2001/XMLSchema" xmlns:p="http://schemas.microsoft.com/office/2006/metadata/properties" xmlns:ns3="39582686-31df-4bf7-8431-524b478da6e1" xmlns:ns4="20032103-f619-44a0-9098-6fa2ce72c8a7" targetNamespace="http://schemas.microsoft.com/office/2006/metadata/properties" ma:root="true" ma:fieldsID="c396ed711a4f1c9669c8765eafc09b85" ns3:_="" ns4:_="">
    <xsd:import namespace="39582686-31df-4bf7-8431-524b478da6e1"/>
    <xsd:import namespace="20032103-f619-44a0-9098-6fa2ce72c8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82686-31df-4bf7-8431-524b478da6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032103-f619-44a0-9098-6fa2ce72c8a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0D2122-220E-4D08-A7DC-51F09D0CCD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CF6C49-DFE8-4777-A88A-647D65D2D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82686-31df-4bf7-8431-524b478da6e1"/>
    <ds:schemaRef ds:uri="20032103-f619-44a0-9098-6fa2ce72c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8F9789-EEF4-414D-8BA1-11037438EF2C}">
  <ds:schemaRefs>
    <ds:schemaRef ds:uri="39582686-31df-4bf7-8431-524b478da6e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20032103-f619-44a0-9098-6fa2ce72c8a7"/>
    <ds:schemaRef ds:uri="http://purl.org/dc/term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3506</TotalTime>
  <Words>8873</Words>
  <Application>Microsoft Office PowerPoint</Application>
  <PresentationFormat>Panorámica</PresentationFormat>
  <Paragraphs>1340</Paragraphs>
  <Slides>200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200</vt:i4>
      </vt:variant>
    </vt:vector>
  </HeadingPairs>
  <TitlesOfParts>
    <vt:vector size="206" baseType="lpstr">
      <vt:lpstr>Arial</vt:lpstr>
      <vt:lpstr>Calibri</vt:lpstr>
      <vt:lpstr>Calibri Light</vt:lpstr>
      <vt:lpstr>Cambria Math</vt:lpstr>
      <vt:lpstr>Times New Roman</vt:lpstr>
      <vt:lpstr>Tema de Office</vt:lpstr>
      <vt:lpstr>Building Heat Load Analysis</vt:lpstr>
      <vt:lpstr>Introduction</vt:lpstr>
      <vt:lpstr>Learning outcomes</vt:lpstr>
      <vt:lpstr>Index</vt:lpstr>
      <vt:lpstr>Tools &amp; Data</vt:lpstr>
      <vt:lpstr>Tools &amp; Data</vt:lpstr>
      <vt:lpstr>Heat loads in buildings</vt:lpstr>
      <vt:lpstr>Energy balance Heating &amp; Cooling</vt:lpstr>
      <vt:lpstr>Relation to climate</vt:lpstr>
      <vt:lpstr>Presentación de PowerPoint</vt:lpstr>
      <vt:lpstr>Relation to climate</vt:lpstr>
      <vt:lpstr>Relation to climate</vt:lpstr>
      <vt:lpstr>Relation to climate</vt:lpstr>
      <vt:lpstr>Relation to climate</vt:lpstr>
      <vt:lpstr>Relation to climate</vt:lpstr>
      <vt:lpstr>Presentación de PowerPoint</vt:lpstr>
      <vt:lpstr>Presentación de PowerPoint</vt:lpstr>
      <vt:lpstr>Heat loads in buildings (summary)</vt:lpstr>
      <vt:lpstr>Heating &amp; Cooling Cycles</vt:lpstr>
      <vt:lpstr>Day-Night Cycles</vt:lpstr>
      <vt:lpstr>Weekly Cycles</vt:lpstr>
      <vt:lpstr>Seasonal Cycles</vt:lpstr>
      <vt:lpstr>Seasonal Cycles</vt:lpstr>
      <vt:lpstr>Example</vt:lpstr>
      <vt:lpstr>Example</vt:lpstr>
      <vt:lpstr>Example</vt:lpstr>
      <vt:lpstr>Example</vt:lpstr>
      <vt:lpstr>Example</vt:lpstr>
      <vt:lpstr>Example</vt:lpstr>
      <vt:lpstr>Example</vt:lpstr>
      <vt:lpstr>Heating &amp; Cooling Cycles (Summary)</vt:lpstr>
      <vt:lpstr>DHW Cycles</vt:lpstr>
      <vt:lpstr>Domestic Hot Water preparation</vt:lpstr>
      <vt:lpstr>Presentación de PowerPoint</vt:lpstr>
      <vt:lpstr>Basic Engineering Formulation</vt:lpstr>
      <vt:lpstr>Presentación de PowerPoint</vt:lpstr>
      <vt:lpstr>Daily Profile</vt:lpstr>
      <vt:lpstr>Daily Profile</vt:lpstr>
      <vt:lpstr>Holidays (months)</vt:lpstr>
      <vt:lpstr>Holidays (weekdays)</vt:lpstr>
      <vt:lpstr>Changes in cold water temperature. Impact on load</vt:lpstr>
      <vt:lpstr>DHW Cycles (Summary)</vt:lpstr>
      <vt:lpstr>Measurement &amp; Verification</vt:lpstr>
      <vt:lpstr>What is M&amp;V</vt:lpstr>
      <vt:lpstr>Why is it important (I)</vt:lpstr>
      <vt:lpstr>Why is it important (II)</vt:lpstr>
      <vt:lpstr>Key references</vt:lpstr>
      <vt:lpstr>Estimating energy savings</vt:lpstr>
      <vt:lpstr>Presentación de PowerPoint</vt:lpstr>
      <vt:lpstr>Presentación de PowerPoint</vt:lpstr>
      <vt:lpstr>Key concepts</vt:lpstr>
      <vt:lpstr>Key concepts</vt:lpstr>
      <vt:lpstr>Key concepts</vt:lpstr>
      <vt:lpstr>Scopes/Approaches</vt:lpstr>
      <vt:lpstr>Scopes/Approaches</vt:lpstr>
      <vt:lpstr>Scopes/Approaches</vt:lpstr>
      <vt:lpstr>Scopes/Approaches</vt:lpstr>
      <vt:lpstr>Scopes/Approaches</vt:lpstr>
      <vt:lpstr>Scopes/Approaches</vt:lpstr>
      <vt:lpstr>Scopes/Approaches</vt:lpstr>
      <vt:lpstr>Measurement &amp; Verification (Summary)</vt:lpstr>
      <vt:lpstr>Meters</vt:lpstr>
      <vt:lpstr>Electricity Meters</vt:lpstr>
      <vt:lpstr>Presentación de PowerPoint</vt:lpstr>
      <vt:lpstr>Presentación de PowerPoint</vt:lpstr>
      <vt:lpstr>Natural Gas Meters</vt:lpstr>
      <vt:lpstr>Natural Gas Meters</vt:lpstr>
      <vt:lpstr>Natural Gas Meters</vt:lpstr>
      <vt:lpstr>Heat Meters</vt:lpstr>
      <vt:lpstr>Heat Meters</vt:lpstr>
      <vt:lpstr>Heat Meters</vt:lpstr>
      <vt:lpstr>Heat Meters</vt:lpstr>
      <vt:lpstr>Other Fuels</vt:lpstr>
      <vt:lpstr>Meters (summary)</vt:lpstr>
      <vt:lpstr>Exercise</vt:lpstr>
      <vt:lpstr>Exercise</vt:lpstr>
      <vt:lpstr>Presentación de PowerPoint</vt:lpstr>
      <vt:lpstr>Exercise</vt:lpstr>
      <vt:lpstr>Presentación de PowerPoint</vt:lpstr>
      <vt:lpstr>Presentación de PowerPoint</vt:lpstr>
      <vt:lpstr>Exercise</vt:lpstr>
      <vt:lpstr>Presentación de PowerPoint</vt:lpstr>
      <vt:lpstr>Presentación de PowerPoint</vt:lpstr>
      <vt:lpstr>Exercise</vt:lpstr>
      <vt:lpstr>Presentación de PowerPoint</vt:lpstr>
      <vt:lpstr>Exercise</vt:lpstr>
      <vt:lpstr>Presentación de PowerPoint</vt:lpstr>
      <vt:lpstr>Presentación de PowerPoint</vt:lpstr>
      <vt:lpstr>Exercise</vt:lpstr>
      <vt:lpstr>Acknowledgements</vt:lpstr>
      <vt:lpstr>Price of energy carriers</vt:lpstr>
      <vt:lpstr>OUTDATED!!!</vt:lpstr>
      <vt:lpstr>Definition: Utility Company / Utility</vt:lpstr>
      <vt:lpstr>Tariff structure. Electricity</vt:lpstr>
      <vt:lpstr>Tariff structure. Electricity</vt:lpstr>
      <vt:lpstr>Tariff structure. Electricity</vt:lpstr>
      <vt:lpstr>Tariff structure. Electricity</vt:lpstr>
      <vt:lpstr>Tariff structure. Electricity</vt:lpstr>
      <vt:lpstr>Tariff structure. Electricity</vt:lpstr>
      <vt:lpstr>Tariff structure. Electricity</vt:lpstr>
      <vt:lpstr>Tariff structure. Natural Gas</vt:lpstr>
      <vt:lpstr>Presentación de PowerPoint</vt:lpstr>
      <vt:lpstr>Variations</vt:lpstr>
      <vt:lpstr>Variations</vt:lpstr>
      <vt:lpstr>Demand-response &amp; Interruptibility</vt:lpstr>
      <vt:lpstr>Price of energy carriers (Summary)</vt:lpstr>
      <vt:lpstr>Variability</vt:lpstr>
      <vt:lpstr>Presentación de PowerPoint</vt:lpstr>
      <vt:lpstr>Users</vt:lpstr>
      <vt:lpstr>Users</vt:lpstr>
      <vt:lpstr>Non-explicit schedules</vt:lpstr>
      <vt:lpstr>Confort</vt:lpstr>
      <vt:lpstr>Confort</vt:lpstr>
      <vt:lpstr>Failures &amp; technical limitations</vt:lpstr>
      <vt:lpstr>Pandemics</vt:lpstr>
      <vt:lpstr>Variability (Summary)</vt:lpstr>
      <vt:lpstr>Data Quality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Voids/Gaps &amp; how to fill them</vt:lpstr>
      <vt:lpstr>Outliers</vt:lpstr>
      <vt:lpstr>Outliers</vt:lpstr>
      <vt:lpstr>Outliers</vt:lpstr>
      <vt:lpstr>Outliers</vt:lpstr>
      <vt:lpstr>Outliers</vt:lpstr>
      <vt:lpstr>Outliers</vt:lpstr>
      <vt:lpstr>Data Quality (Summary)</vt:lpstr>
      <vt:lpstr>Energy management platforms</vt:lpstr>
      <vt:lpstr>Evolution. Handling large datasets</vt:lpstr>
      <vt:lpstr>Evolution. Handling large datasets</vt:lpstr>
      <vt:lpstr>Evolution. Handling large datasets</vt:lpstr>
      <vt:lpstr>Evolution. Handling large datasets</vt:lpstr>
      <vt:lpstr>Evolution. Modern user experience</vt:lpstr>
      <vt:lpstr>Commercial tools</vt:lpstr>
      <vt:lpstr>Commercial tools</vt:lpstr>
      <vt:lpstr>Commercial tools</vt:lpstr>
      <vt:lpstr>Commercial tools</vt:lpstr>
      <vt:lpstr>Applications. Insights</vt:lpstr>
      <vt:lpstr>Applications. Benchmarking</vt:lpstr>
      <vt:lpstr>Applications. M&amp;V processes</vt:lpstr>
      <vt:lpstr>Applications. Submetering &amp; allocation</vt:lpstr>
      <vt:lpstr>Applications. Alerts</vt:lpstr>
      <vt:lpstr>Applications. Reports</vt:lpstr>
      <vt:lpstr>Data pipeline. Hardware/Software/Cloud/User</vt:lpstr>
      <vt:lpstr>Energy management platforms (Summary)</vt:lpstr>
      <vt:lpstr>Analysis methods</vt:lpstr>
      <vt:lpstr>Energy Signature &amp; Regression</vt:lpstr>
      <vt:lpstr>PRISM</vt:lpstr>
      <vt:lpstr>PRISM</vt:lpstr>
      <vt:lpstr>PRISM</vt:lpstr>
      <vt:lpstr>PRISM</vt:lpstr>
      <vt:lpstr>PRISM</vt:lpstr>
      <vt:lpstr>PRISM</vt:lpstr>
      <vt:lpstr>Ashrae Changepoint</vt:lpstr>
      <vt:lpstr>Ashrae Changepoint</vt:lpstr>
      <vt:lpstr>Ashrae Changepoint</vt:lpstr>
      <vt:lpstr>Multivariable</vt:lpstr>
      <vt:lpstr>Multivariable</vt:lpstr>
      <vt:lpstr>Multivariable</vt:lpstr>
      <vt:lpstr>Multivariable</vt:lpstr>
      <vt:lpstr>Method Extension</vt:lpstr>
      <vt:lpstr>Method Extension</vt:lpstr>
      <vt:lpstr>Method Extension</vt:lpstr>
      <vt:lpstr>Decision Trees, Gradient Boosting &amp; Random Forrest</vt:lpstr>
      <vt:lpstr>Decision Trees</vt:lpstr>
      <vt:lpstr>Decision Tree</vt:lpstr>
      <vt:lpstr>Decision Tree</vt:lpstr>
      <vt:lpstr>Gradient Boosting</vt:lpstr>
      <vt:lpstr>Gradient Boosting</vt:lpstr>
      <vt:lpstr>Gradient Boosting (note)</vt:lpstr>
      <vt:lpstr>Gradient Boosting</vt:lpstr>
      <vt:lpstr>Gradient Boosting</vt:lpstr>
      <vt:lpstr>Random Forrest</vt:lpstr>
      <vt:lpstr>Neural Networks</vt:lpstr>
      <vt:lpstr>Neural Networks</vt:lpstr>
      <vt:lpstr>Review of analysis methods</vt:lpstr>
      <vt:lpstr>Review of analysis methods</vt:lpstr>
      <vt:lpstr>Review of analysis methods</vt:lpstr>
      <vt:lpstr>Review of analysis methods</vt:lpstr>
      <vt:lpstr>Review of analysis methods</vt:lpstr>
      <vt:lpstr>Wrap-up &amp; Bonus material</vt:lpstr>
      <vt:lpstr>Bonus materials</vt:lpstr>
      <vt:lpstr>Bonus materials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Garay Martinez, Roberto</dc:creator>
  <cp:lastModifiedBy>Garay Martinez, Roberto</cp:lastModifiedBy>
  <cp:revision>166</cp:revision>
  <dcterms:created xsi:type="dcterms:W3CDTF">2019-11-18T08:11:50Z</dcterms:created>
  <dcterms:modified xsi:type="dcterms:W3CDTF">2022-01-10T20:14:57Z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0x010100EFF9549107EEA948BAB263EB2CBAEA52</vt:lpwstr>
  </property>
</Properties>
</file>